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3"/>
    <p:sldId id="262" r:id="rId4"/>
    <p:sldId id="264" r:id="rId5"/>
    <p:sldId id="268" r:id="rId6"/>
    <p:sldId id="266" r:id="rId7"/>
    <p:sldId id="265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3159"/>
        <p:guide pos="37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" name="Table 16"/>
          <p:cNvGraphicFramePr/>
          <p:nvPr/>
        </p:nvGraphicFramePr>
        <p:xfrm>
          <a:off x="1143000" y="842010"/>
          <a:ext cx="152527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7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sk_buff_head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__32 qlen : 3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spinlock_t lock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3368675" y="1066800"/>
          <a:ext cx="152527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7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/>
          <p:nvPr/>
        </p:nvGraphicFramePr>
        <p:xfrm>
          <a:off x="5539740" y="1053465"/>
          <a:ext cx="152527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7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/>
          <p:nvPr/>
        </p:nvGraphicFramePr>
        <p:xfrm>
          <a:off x="7690485" y="1056640"/>
          <a:ext cx="152527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7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2621280" y="1536065"/>
            <a:ext cx="7518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9975" y="1547495"/>
            <a:ext cx="68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23100" y="1534160"/>
            <a:ext cx="64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640965" y="1852930"/>
            <a:ext cx="75184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92040" y="1847850"/>
            <a:ext cx="6480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59930" y="1826260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0800000">
            <a:off x="843915" y="882650"/>
            <a:ext cx="8336915" cy="619125"/>
          </a:xfrm>
          <a:prstGeom prst="bentConnector3">
            <a:avLst>
              <a:gd name="adj1" fmla="val -55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4550" y="891540"/>
            <a:ext cx="0" cy="677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52805" y="1560830"/>
            <a:ext cx="2806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>
            <a:off x="781790" y="821875"/>
            <a:ext cx="8460000" cy="972000"/>
          </a:xfrm>
          <a:prstGeom prst="bentConnector3">
            <a:avLst>
              <a:gd name="adj1" fmla="val -5506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81685" y="819785"/>
            <a:ext cx="0" cy="10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9940" y="1828165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/>
          <p:nvPr/>
        </p:nvGraphicFramePr>
        <p:xfrm>
          <a:off x="6354445" y="2459355"/>
          <a:ext cx="1525270" cy="310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7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headroom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MAC header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IP header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TCP header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49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data payload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tailroom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skb_shared_info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5" name="Elbow Connector 44"/>
          <p:cNvCxnSpPr/>
          <p:nvPr/>
        </p:nvCxnSpPr>
        <p:spPr>
          <a:xfrm flipV="1">
            <a:off x="4901565" y="2477770"/>
            <a:ext cx="1445895" cy="540000"/>
          </a:xfrm>
          <a:prstGeom prst="bentConnector3">
            <a:avLst>
              <a:gd name="adj1" fmla="val 74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4893310" y="2759075"/>
            <a:ext cx="1462405" cy="611505"/>
          </a:xfrm>
          <a:prstGeom prst="bentConnector3">
            <a:avLst>
              <a:gd name="adj1" fmla="val 828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2" idx="3"/>
          </p:cNvCxnSpPr>
          <p:nvPr/>
        </p:nvCxnSpPr>
        <p:spPr>
          <a:xfrm>
            <a:off x="4893945" y="2438400"/>
            <a:ext cx="1461770" cy="2304000"/>
          </a:xfrm>
          <a:prstGeom prst="bentConnector3">
            <a:avLst>
              <a:gd name="adj1" fmla="val 612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4905375" y="2771775"/>
            <a:ext cx="1461770" cy="2268000"/>
          </a:xfrm>
          <a:prstGeom prst="bentConnector3">
            <a:avLst>
              <a:gd name="adj1" fmla="val 471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" name="Table 21"/>
          <p:cNvGraphicFramePr/>
          <p:nvPr/>
        </p:nvGraphicFramePr>
        <p:xfrm>
          <a:off x="643890" y="695325"/>
          <a:ext cx="221805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5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__u16 max_header:65535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__u16 transport_header:65535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int truesize: x1+x2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atomic_t users : 1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/>
          <p:nvPr/>
        </p:nvGraphicFramePr>
        <p:xfrm>
          <a:off x="4712335" y="675640"/>
          <a:ext cx="1987550" cy="445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550"/>
              </a:tblGrid>
              <a:tr h="2382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data payload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5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ALIGN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459865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72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ALIGN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5" name="Elbow Connector 44"/>
          <p:cNvCxnSpPr/>
          <p:nvPr/>
        </p:nvCxnSpPr>
        <p:spPr>
          <a:xfrm flipV="1">
            <a:off x="2811780" y="695325"/>
            <a:ext cx="1908000" cy="2916000"/>
          </a:xfrm>
          <a:prstGeom prst="bentConnector3">
            <a:avLst>
              <a:gd name="adj1" fmla="val 7900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2786380" y="717550"/>
            <a:ext cx="1944000" cy="3168000"/>
          </a:xfrm>
          <a:prstGeom prst="bentConnector3">
            <a:avLst>
              <a:gd name="adj1" fmla="val 891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/>
          <p:nvPr/>
        </p:nvGraphicFramePr>
        <p:xfrm>
          <a:off x="4860925" y="3387090"/>
          <a:ext cx="17399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sk_shared_info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atomic_t dataref:1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Elbow Connector 2"/>
          <p:cNvCxnSpPr/>
          <p:nvPr/>
        </p:nvCxnSpPr>
        <p:spPr>
          <a:xfrm flipV="1">
            <a:off x="2806700" y="701675"/>
            <a:ext cx="1908000" cy="2304000"/>
          </a:xfrm>
          <a:prstGeom prst="bentConnector3">
            <a:avLst>
              <a:gd name="adj1" fmla="val 699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>
            <a:off x="2811145" y="3295650"/>
            <a:ext cx="1908000" cy="66675"/>
          </a:xfrm>
          <a:prstGeom prst="bentConnector3">
            <a:avLst>
              <a:gd name="adj1" fmla="val 700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950710" y="668655"/>
            <a:ext cx="0" cy="4464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67360" y="985520"/>
            <a:ext cx="0" cy="3672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604000" y="668655"/>
            <a:ext cx="5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74155" y="5125085"/>
            <a:ext cx="5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3535" y="1002030"/>
            <a:ext cx="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6075" y="4648835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00660" y="2213610"/>
            <a:ext cx="355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x1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6970395" y="2622550"/>
            <a:ext cx="355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x2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" name="Table 21"/>
          <p:cNvGraphicFramePr/>
          <p:nvPr/>
        </p:nvGraphicFramePr>
        <p:xfrm>
          <a:off x="605790" y="1337945"/>
          <a:ext cx="221805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5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len 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5" name="Elbow Connector 44"/>
          <p:cNvCxnSpPr/>
          <p:nvPr/>
        </p:nvCxnSpPr>
        <p:spPr>
          <a:xfrm flipV="1">
            <a:off x="2773680" y="1346200"/>
            <a:ext cx="684000" cy="2628000"/>
          </a:xfrm>
          <a:prstGeom prst="bentConnector3">
            <a:avLst>
              <a:gd name="adj1" fmla="val 268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2781300" y="1348105"/>
            <a:ext cx="684000" cy="2016000"/>
          </a:xfrm>
          <a:prstGeom prst="bentConnector3">
            <a:avLst>
              <a:gd name="adj1" fmla="val 398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/>
          <p:nvPr/>
        </p:nvGraphicFramePr>
        <p:xfrm>
          <a:off x="3441700" y="1334135"/>
          <a:ext cx="1525270" cy="309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70"/>
              </a:tblGrid>
              <a:tr h="2564765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skb_shared_info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>
            <a:off x="2768600" y="3641090"/>
            <a:ext cx="684000" cy="252000"/>
          </a:xfrm>
          <a:prstGeom prst="bentConnector3">
            <a:avLst>
              <a:gd name="adj1" fmla="val 637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/>
          <p:nvPr/>
        </p:nvGraphicFramePr>
        <p:xfrm>
          <a:off x="6090285" y="1340485"/>
          <a:ext cx="221805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5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len : 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Elbow Connector 9"/>
          <p:cNvCxnSpPr/>
          <p:nvPr/>
        </p:nvCxnSpPr>
        <p:spPr>
          <a:xfrm flipV="1">
            <a:off x="8258175" y="1348740"/>
            <a:ext cx="684000" cy="2628000"/>
          </a:xfrm>
          <a:prstGeom prst="bentConnector3">
            <a:avLst>
              <a:gd name="adj1" fmla="val 268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8265795" y="2560320"/>
            <a:ext cx="684000" cy="1692000"/>
          </a:xfrm>
          <a:prstGeom prst="bentConnector3">
            <a:avLst>
              <a:gd name="adj1" fmla="val 398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/>
          <p:nvPr/>
        </p:nvGraphicFramePr>
        <p:xfrm>
          <a:off x="8926195" y="1336675"/>
          <a:ext cx="1525270" cy="309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70"/>
              </a:tblGrid>
              <a:tr h="1219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headroom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345565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skb_shared_info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Elbow Connector 16"/>
          <p:cNvCxnSpPr/>
          <p:nvPr/>
        </p:nvCxnSpPr>
        <p:spPr>
          <a:xfrm>
            <a:off x="8253095" y="3643630"/>
            <a:ext cx="684000" cy="252000"/>
          </a:xfrm>
          <a:prstGeom prst="bentConnector3">
            <a:avLst>
              <a:gd name="adj1" fmla="val 637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2773680" y="1351280"/>
            <a:ext cx="684000" cy="2916000"/>
          </a:xfrm>
          <a:prstGeom prst="bentConnector3">
            <a:avLst>
              <a:gd name="adj1" fmla="val 538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8268335" y="2562860"/>
            <a:ext cx="684000" cy="756000"/>
          </a:xfrm>
          <a:prstGeom prst="bentConnector3">
            <a:avLst>
              <a:gd name="adj1" fmla="val 566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" name="Table 21"/>
          <p:cNvGraphicFramePr/>
          <p:nvPr/>
        </p:nvGraphicFramePr>
        <p:xfrm>
          <a:off x="643890" y="992505"/>
          <a:ext cx="221805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5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len : 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5" name="Elbow Connector 44"/>
          <p:cNvCxnSpPr/>
          <p:nvPr/>
        </p:nvCxnSpPr>
        <p:spPr>
          <a:xfrm flipV="1">
            <a:off x="2811780" y="1000760"/>
            <a:ext cx="684000" cy="2628000"/>
          </a:xfrm>
          <a:prstGeom prst="bentConnector3">
            <a:avLst>
              <a:gd name="adj1" fmla="val 268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2819400" y="2212340"/>
            <a:ext cx="684000" cy="1692000"/>
          </a:xfrm>
          <a:prstGeom prst="bentConnector3">
            <a:avLst>
              <a:gd name="adj1" fmla="val 398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/>
          <p:nvPr/>
        </p:nvGraphicFramePr>
        <p:xfrm>
          <a:off x="3479800" y="988695"/>
          <a:ext cx="1525270" cy="309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70"/>
              </a:tblGrid>
              <a:tr h="1219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headroom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848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TCP 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data payload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5607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tailroom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skb_shared_info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>
            <a:off x="2806700" y="3295650"/>
            <a:ext cx="684000" cy="252000"/>
          </a:xfrm>
          <a:prstGeom prst="bentConnector3">
            <a:avLst>
              <a:gd name="adj1" fmla="val 637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94635" y="3006725"/>
            <a:ext cx="68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5198110" y="2429510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L</a:t>
            </a:r>
            <a:endParaRPr lang="x-none" alt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6191250" y="987425"/>
          <a:ext cx="221805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5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len: L + h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Elbow Connector 2"/>
          <p:cNvCxnSpPr/>
          <p:nvPr/>
        </p:nvCxnSpPr>
        <p:spPr>
          <a:xfrm flipV="1">
            <a:off x="8359140" y="995680"/>
            <a:ext cx="684000" cy="2628000"/>
          </a:xfrm>
          <a:prstGeom prst="bentConnector3">
            <a:avLst>
              <a:gd name="adj1" fmla="val 268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 flipV="1">
            <a:off x="8366760" y="1893570"/>
            <a:ext cx="684000" cy="1980000"/>
          </a:xfrm>
          <a:prstGeom prst="bentConnector3">
            <a:avLst>
              <a:gd name="adj1" fmla="val 398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/>
          <p:nvPr/>
        </p:nvGraphicFramePr>
        <p:xfrm>
          <a:off x="9027160" y="983615"/>
          <a:ext cx="1525270" cy="309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70"/>
              </a:tblGrid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headroom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TCP header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848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TCP data payload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5607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tailroom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skb_shared_info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Elbow Connector 5"/>
          <p:cNvCxnSpPr/>
          <p:nvPr/>
        </p:nvCxnSpPr>
        <p:spPr>
          <a:xfrm>
            <a:off x="8354060" y="3290570"/>
            <a:ext cx="684000" cy="252000"/>
          </a:xfrm>
          <a:prstGeom prst="bentConnector3">
            <a:avLst>
              <a:gd name="adj1" fmla="val 637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341995" y="3001645"/>
            <a:ext cx="68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ket 8"/>
          <p:cNvSpPr/>
          <p:nvPr/>
        </p:nvSpPr>
        <p:spPr>
          <a:xfrm>
            <a:off x="10627995" y="1903730"/>
            <a:ext cx="75565" cy="1098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671810" y="2254885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L + h</a:t>
            </a:r>
            <a:endParaRPr lang="x-none" altLang="en-US"/>
          </a:p>
        </p:txBody>
      </p:sp>
      <p:sp>
        <p:nvSpPr>
          <p:cNvPr id="12" name="Right Bracket 11"/>
          <p:cNvSpPr/>
          <p:nvPr/>
        </p:nvSpPr>
        <p:spPr>
          <a:xfrm>
            <a:off x="5102860" y="2209165"/>
            <a:ext cx="75565" cy="792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" name="Table 21"/>
          <p:cNvGraphicFramePr/>
          <p:nvPr/>
        </p:nvGraphicFramePr>
        <p:xfrm>
          <a:off x="643890" y="992505"/>
          <a:ext cx="221805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5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len: 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5" name="Elbow Connector 44"/>
          <p:cNvCxnSpPr/>
          <p:nvPr/>
        </p:nvCxnSpPr>
        <p:spPr>
          <a:xfrm flipV="1">
            <a:off x="2811780" y="1000760"/>
            <a:ext cx="684000" cy="2628000"/>
          </a:xfrm>
          <a:prstGeom prst="bentConnector3">
            <a:avLst>
              <a:gd name="adj1" fmla="val 268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2811145" y="1304290"/>
            <a:ext cx="684000" cy="2628000"/>
          </a:xfrm>
          <a:prstGeom prst="bentConnector3">
            <a:avLst>
              <a:gd name="adj1" fmla="val 398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2806700" y="3295650"/>
            <a:ext cx="684000" cy="252000"/>
          </a:xfrm>
          <a:prstGeom prst="bentConnector3">
            <a:avLst>
              <a:gd name="adj1" fmla="val 637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94635" y="3006725"/>
            <a:ext cx="68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5156835" y="2033905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L</a:t>
            </a:r>
            <a:endParaRPr lang="x-none" alt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6191250" y="987425"/>
          <a:ext cx="221805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5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len: L - h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Elbow Connector 2"/>
          <p:cNvCxnSpPr/>
          <p:nvPr/>
        </p:nvCxnSpPr>
        <p:spPr>
          <a:xfrm flipV="1">
            <a:off x="8359140" y="995680"/>
            <a:ext cx="684000" cy="2628000"/>
          </a:xfrm>
          <a:prstGeom prst="bentConnector3">
            <a:avLst>
              <a:gd name="adj1" fmla="val 268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 flipV="1">
            <a:off x="8366760" y="1596390"/>
            <a:ext cx="684000" cy="2304000"/>
          </a:xfrm>
          <a:prstGeom prst="bentConnector3">
            <a:avLst>
              <a:gd name="adj1" fmla="val 398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>
            <a:off x="8354060" y="3290570"/>
            <a:ext cx="684000" cy="252000"/>
          </a:xfrm>
          <a:prstGeom prst="bentConnector3">
            <a:avLst>
              <a:gd name="adj1" fmla="val 637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341995" y="3001645"/>
            <a:ext cx="68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ket 8"/>
          <p:cNvSpPr/>
          <p:nvPr/>
        </p:nvSpPr>
        <p:spPr>
          <a:xfrm>
            <a:off x="10661015" y="1590040"/>
            <a:ext cx="75565" cy="1404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705465" y="2110105"/>
            <a:ext cx="5073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L - h</a:t>
            </a:r>
            <a:endParaRPr lang="x-none" altLang="en-US"/>
          </a:p>
        </p:txBody>
      </p:sp>
      <p:sp>
        <p:nvSpPr>
          <p:cNvPr id="12" name="Right Bracket 11"/>
          <p:cNvSpPr/>
          <p:nvPr/>
        </p:nvSpPr>
        <p:spPr>
          <a:xfrm>
            <a:off x="5110480" y="1308735"/>
            <a:ext cx="75565" cy="1692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6" name="Table 15"/>
          <p:cNvGraphicFramePr/>
          <p:nvPr/>
        </p:nvGraphicFramePr>
        <p:xfrm>
          <a:off x="3479800" y="988695"/>
          <a:ext cx="1525270" cy="309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7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headroom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MAC header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IP header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TCP header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848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data payload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5607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tailroom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skb_shared_info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/>
          <p:nvPr/>
        </p:nvGraphicFramePr>
        <p:xfrm>
          <a:off x="9060180" y="983615"/>
          <a:ext cx="1525270" cy="309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70"/>
              </a:tblGrid>
              <a:tr h="609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headroom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IP header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TCP header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848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data payload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5607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tailroom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skb_shared_info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" name="Table 21"/>
          <p:cNvGraphicFramePr/>
          <p:nvPr/>
        </p:nvGraphicFramePr>
        <p:xfrm>
          <a:off x="-1715770" y="1073785"/>
          <a:ext cx="15748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len: 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L + S1 + S2 + S3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unsiged int data_len: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S1 + S2 + S3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5" name="Elbow Connector 44"/>
          <p:cNvCxnSpPr/>
          <p:nvPr/>
        </p:nvCxnSpPr>
        <p:spPr>
          <a:xfrm flipV="1">
            <a:off x="-191135" y="243840"/>
            <a:ext cx="684000" cy="4140000"/>
          </a:xfrm>
          <a:prstGeom prst="bentConnector3">
            <a:avLst>
              <a:gd name="adj1" fmla="val 268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-183515" y="539115"/>
            <a:ext cx="684000" cy="4176000"/>
          </a:xfrm>
          <a:prstGeom prst="bentConnector3">
            <a:avLst>
              <a:gd name="adj1" fmla="val 398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/>
          <p:nvPr/>
        </p:nvGraphicFramePr>
        <p:xfrm>
          <a:off x="477520" y="232410"/>
          <a:ext cx="1399540" cy="559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headroom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69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tailroom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289935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Right Bracket 27"/>
          <p:cNvSpPr/>
          <p:nvPr/>
        </p:nvSpPr>
        <p:spPr>
          <a:xfrm>
            <a:off x="1959610" y="530860"/>
            <a:ext cx="75565" cy="171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979930" y="1010920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L</a:t>
            </a:r>
            <a:endParaRPr lang="x-none" alt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520700" y="2482850"/>
          <a:ext cx="131445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skb_shared_info {}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nr_flags: 3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70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384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574040" y="3351530"/>
          <a:ext cx="121094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945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frags[]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page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page_offset : 0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 : S1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page_offset : 0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size : S2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page_offset: 0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size: S3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Elbow Connector 4"/>
          <p:cNvCxnSpPr/>
          <p:nvPr/>
        </p:nvCxnSpPr>
        <p:spPr>
          <a:xfrm flipV="1">
            <a:off x="-194945" y="2548890"/>
            <a:ext cx="648000" cy="1548000"/>
          </a:xfrm>
          <a:prstGeom prst="bentConnector3">
            <a:avLst>
              <a:gd name="adj1" fmla="val 796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flipV="1">
            <a:off x="-193040" y="2244725"/>
            <a:ext cx="648000" cy="1548000"/>
          </a:xfrm>
          <a:prstGeom prst="bentConnector3">
            <a:avLst>
              <a:gd name="adj1" fmla="val 619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/>
          <p:nvPr/>
        </p:nvGraphicFramePr>
        <p:xfrm>
          <a:off x="2353945" y="4857115"/>
          <a:ext cx="866775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</a:tblGrid>
              <a:tr h="650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2353945" y="3738245"/>
          <a:ext cx="866775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</a:tblGrid>
              <a:tr h="650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2353945" y="2600325"/>
          <a:ext cx="866775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</a:tblGrid>
              <a:tr h="650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Elbow Connector 9"/>
          <p:cNvCxnSpPr/>
          <p:nvPr/>
        </p:nvCxnSpPr>
        <p:spPr>
          <a:xfrm flipV="1">
            <a:off x="1377950" y="2628265"/>
            <a:ext cx="972000" cy="1116000"/>
          </a:xfrm>
          <a:prstGeom prst="bentConnector3">
            <a:avLst>
              <a:gd name="adj1" fmla="val 6199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1370965" y="3758565"/>
            <a:ext cx="972000" cy="648000"/>
          </a:xfrm>
          <a:prstGeom prst="bentConnector3">
            <a:avLst>
              <a:gd name="adj1" fmla="val 787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1383030" y="4886960"/>
            <a:ext cx="972000" cy="180000"/>
          </a:xfrm>
          <a:prstGeom prst="bentConnector3">
            <a:avLst>
              <a:gd name="adj1" fmla="val 787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ket 23"/>
          <p:cNvSpPr/>
          <p:nvPr/>
        </p:nvSpPr>
        <p:spPr>
          <a:xfrm>
            <a:off x="3236595" y="2623185"/>
            <a:ext cx="75565" cy="648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3300730" y="2911475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S1</a:t>
            </a:r>
            <a:endParaRPr lang="x-none" altLang="en-US"/>
          </a:p>
        </p:txBody>
      </p:sp>
      <p:sp>
        <p:nvSpPr>
          <p:cNvPr id="26" name="Right Bracket 25"/>
          <p:cNvSpPr/>
          <p:nvPr/>
        </p:nvSpPr>
        <p:spPr>
          <a:xfrm>
            <a:off x="3277870" y="3747135"/>
            <a:ext cx="75565" cy="648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3342005" y="4035425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S2</a:t>
            </a:r>
            <a:endParaRPr lang="x-none" altLang="en-US"/>
          </a:p>
        </p:txBody>
      </p:sp>
      <p:sp>
        <p:nvSpPr>
          <p:cNvPr id="29" name="Right Bracket 28"/>
          <p:cNvSpPr/>
          <p:nvPr/>
        </p:nvSpPr>
        <p:spPr>
          <a:xfrm>
            <a:off x="3267710" y="4878070"/>
            <a:ext cx="75565" cy="648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3331845" y="5166360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S3</a:t>
            </a:r>
            <a:endParaRPr lang="x-none" altLang="en-US"/>
          </a:p>
        </p:txBody>
      </p:sp>
      <p:graphicFrame>
        <p:nvGraphicFramePr>
          <p:cNvPr id="64" name="Table 63"/>
          <p:cNvGraphicFramePr/>
          <p:nvPr/>
        </p:nvGraphicFramePr>
        <p:xfrm>
          <a:off x="3987800" y="1085215"/>
          <a:ext cx="15748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len: 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LEN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unsiged int data_len: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5" name="Elbow Connector 64"/>
          <p:cNvCxnSpPr/>
          <p:nvPr/>
        </p:nvCxnSpPr>
        <p:spPr>
          <a:xfrm flipV="1">
            <a:off x="5512435" y="255270"/>
            <a:ext cx="684000" cy="4140000"/>
          </a:xfrm>
          <a:prstGeom prst="bentConnector3">
            <a:avLst>
              <a:gd name="adj1" fmla="val 268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5520055" y="550545"/>
            <a:ext cx="684000" cy="4176000"/>
          </a:xfrm>
          <a:prstGeom prst="bentConnector3">
            <a:avLst>
              <a:gd name="adj1" fmla="val 398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508625" y="2560320"/>
            <a:ext cx="648000" cy="1548000"/>
          </a:xfrm>
          <a:prstGeom prst="bentConnector3">
            <a:avLst>
              <a:gd name="adj1" fmla="val 796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5510530" y="1608455"/>
            <a:ext cx="648000" cy="2196000"/>
          </a:xfrm>
          <a:prstGeom prst="bentConnector3">
            <a:avLst>
              <a:gd name="adj1" fmla="val 619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/>
          <p:nvPr/>
        </p:nvGraphicFramePr>
        <p:xfrm>
          <a:off x="6191250" y="233680"/>
          <a:ext cx="1398905" cy="280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90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headroom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47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966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tailroom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89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skb_shared_info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Right Bracket 11"/>
          <p:cNvSpPr/>
          <p:nvPr/>
        </p:nvSpPr>
        <p:spPr>
          <a:xfrm>
            <a:off x="7608570" y="553085"/>
            <a:ext cx="75565" cy="1044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693025" y="887095"/>
            <a:ext cx="433705" cy="307340"/>
          </a:xfrm>
          <a:prstGeom prst="rect">
            <a:avLst/>
          </a:prstGeom>
          <a:noFill/>
        </p:spPr>
        <p:txBody>
          <a:bodyPr wrap="square" lIns="46990" tIns="46990" rIns="46990" bIns="46990" rtlCol="0">
            <a:spAutoFit/>
          </a:bodyPr>
          <a:p>
            <a:r>
              <a:rPr lang="x-none" sz="1400">
                <a:latin typeface="Liberation Sans Narrow" charset="0"/>
              </a:rPr>
              <a:t>LEN</a:t>
            </a:r>
            <a:endParaRPr lang="x-none" altLang="en-US"/>
          </a:p>
        </p:txBody>
      </p:sp>
      <p:graphicFrame>
        <p:nvGraphicFramePr>
          <p:cNvPr id="17" name="Table 16"/>
          <p:cNvGraphicFramePr/>
          <p:nvPr/>
        </p:nvGraphicFramePr>
        <p:xfrm>
          <a:off x="6678295" y="5365750"/>
          <a:ext cx="866775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</a:tblGrid>
              <a:tr h="650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6678295" y="4246880"/>
          <a:ext cx="866775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</a:tblGrid>
              <a:tr h="650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/>
          <p:nvPr/>
        </p:nvGraphicFramePr>
        <p:xfrm>
          <a:off x="6678295" y="3108960"/>
          <a:ext cx="866775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</a:tblGrid>
              <a:tr h="650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Right Bracket 32"/>
          <p:cNvSpPr/>
          <p:nvPr/>
        </p:nvSpPr>
        <p:spPr>
          <a:xfrm flipH="1">
            <a:off x="6564630" y="3120390"/>
            <a:ext cx="104775" cy="6477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6139815" y="3284855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S1</a:t>
            </a:r>
            <a:endParaRPr lang="x-none" altLang="en-US"/>
          </a:p>
        </p:txBody>
      </p:sp>
      <p:sp>
        <p:nvSpPr>
          <p:cNvPr id="44" name="Right Bracket 43"/>
          <p:cNvSpPr/>
          <p:nvPr/>
        </p:nvSpPr>
        <p:spPr>
          <a:xfrm flipH="1">
            <a:off x="6555740" y="4263390"/>
            <a:ext cx="104775" cy="6477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6130925" y="4427855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S2</a:t>
            </a:r>
            <a:endParaRPr lang="x-none" altLang="en-US"/>
          </a:p>
        </p:txBody>
      </p:sp>
      <p:sp>
        <p:nvSpPr>
          <p:cNvPr id="56" name="Right Bracket 55"/>
          <p:cNvSpPr/>
          <p:nvPr/>
        </p:nvSpPr>
        <p:spPr>
          <a:xfrm flipH="1">
            <a:off x="6544945" y="5370195"/>
            <a:ext cx="104775" cy="6477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6130925" y="5556885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S3</a:t>
            </a:r>
            <a:endParaRPr lang="x-none" altLang="en-US"/>
          </a:p>
        </p:txBody>
      </p:sp>
      <p:graphicFrame>
        <p:nvGraphicFramePr>
          <p:cNvPr id="58" name="Table 57"/>
          <p:cNvGraphicFramePr/>
          <p:nvPr/>
        </p:nvGraphicFramePr>
        <p:xfrm>
          <a:off x="8190865" y="245110"/>
          <a:ext cx="1399540" cy="470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headroom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9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462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tailroom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289935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/>
          <p:nvPr/>
        </p:nvGraphicFramePr>
        <p:xfrm>
          <a:off x="8234045" y="1599565"/>
          <a:ext cx="131445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skb_shared_info {}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nr_flags: 3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70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384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/>
          <p:nvPr/>
        </p:nvGraphicFramePr>
        <p:xfrm>
          <a:off x="8287385" y="2489835"/>
          <a:ext cx="121094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945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frags[]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page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page_offset : 0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 : S1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page_offset : 0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size : S2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page_offset: 0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size: S3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/>
          <p:nvPr/>
        </p:nvGraphicFramePr>
        <p:xfrm>
          <a:off x="10196195" y="1358900"/>
          <a:ext cx="15748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len: 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L - LEN + 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  <a:sym typeface="+mn-ea"/>
                        </a:rPr>
                        <a:t>S1 + S2 + S3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unsiged int data_len: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S1 + S2 + S3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Right Bracket 68"/>
          <p:cNvSpPr/>
          <p:nvPr/>
        </p:nvSpPr>
        <p:spPr>
          <a:xfrm>
            <a:off x="10219055" y="579120"/>
            <a:ext cx="75565" cy="684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Text Box 69"/>
          <p:cNvSpPr txBox="1"/>
          <p:nvPr/>
        </p:nvSpPr>
        <p:spPr>
          <a:xfrm>
            <a:off x="10348595" y="765175"/>
            <a:ext cx="670560" cy="307340"/>
          </a:xfrm>
          <a:prstGeom prst="rect">
            <a:avLst/>
          </a:prstGeom>
          <a:noFill/>
        </p:spPr>
        <p:txBody>
          <a:bodyPr wrap="square" lIns="46990" tIns="46990" rIns="46990" bIns="46990" rtlCol="0">
            <a:spAutoFit/>
          </a:bodyPr>
          <a:p>
            <a:r>
              <a:rPr lang="x-none" sz="1400">
                <a:latin typeface="Liberation Sans Narrow" charset="0"/>
              </a:rPr>
              <a:t>L - LEN</a:t>
            </a:r>
            <a:endParaRPr lang="x-none" altLang="en-US"/>
          </a:p>
        </p:txBody>
      </p:sp>
      <p:cxnSp>
        <p:nvCxnSpPr>
          <p:cNvPr id="71" name="Elbow Connector 70"/>
          <p:cNvCxnSpPr/>
          <p:nvPr/>
        </p:nvCxnSpPr>
        <p:spPr>
          <a:xfrm rot="10800000">
            <a:off x="9614040" y="1207395"/>
            <a:ext cx="612000" cy="3096000"/>
          </a:xfrm>
          <a:prstGeom prst="bentConnector3">
            <a:avLst>
              <a:gd name="adj1" fmla="val 499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0800000">
            <a:off x="9581850" y="1675685"/>
            <a:ext cx="648000" cy="2916000"/>
          </a:xfrm>
          <a:prstGeom prst="bentConnector3">
            <a:avLst>
              <a:gd name="adj1" fmla="val 6888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0800000">
            <a:off x="9618045" y="255025"/>
            <a:ext cx="648000" cy="4644000"/>
          </a:xfrm>
          <a:prstGeom prst="bentConnector3">
            <a:avLst>
              <a:gd name="adj1" fmla="val 236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0800000">
            <a:off x="9586930" y="541410"/>
            <a:ext cx="648000" cy="4644000"/>
          </a:xfrm>
          <a:prstGeom prst="bentConnector3">
            <a:avLst>
              <a:gd name="adj1" fmla="val 358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 flipV="1">
            <a:off x="7527290" y="2903220"/>
            <a:ext cx="970915" cy="203200"/>
          </a:xfrm>
          <a:prstGeom prst="bentConnector3">
            <a:avLst>
              <a:gd name="adj1" fmla="val 499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0800000" flipV="1">
            <a:off x="7552690" y="3540850"/>
            <a:ext cx="970915" cy="720000"/>
          </a:xfrm>
          <a:prstGeom prst="bentConnector3">
            <a:avLst>
              <a:gd name="adj1" fmla="val 662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10800000" flipV="1">
            <a:off x="7555865" y="4159530"/>
            <a:ext cx="970915" cy="1224000"/>
          </a:xfrm>
          <a:prstGeom prst="bentConnector3">
            <a:avLst>
              <a:gd name="adj1" fmla="val 499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704590" y="408305"/>
            <a:ext cx="0" cy="576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78"/>
          <p:cNvSpPr txBox="1"/>
          <p:nvPr/>
        </p:nvSpPr>
        <p:spPr>
          <a:xfrm>
            <a:off x="2957195" y="432000"/>
            <a:ext cx="670560" cy="307340"/>
          </a:xfrm>
          <a:prstGeom prst="rect">
            <a:avLst/>
          </a:prstGeom>
          <a:noFill/>
        </p:spPr>
        <p:txBody>
          <a:bodyPr wrap="square" lIns="46990" tIns="46990" rIns="46990" bIns="46990" rtlCol="0">
            <a:spAutoFit/>
          </a:bodyPr>
          <a:p>
            <a:pPr algn="ctr"/>
            <a:r>
              <a:rPr lang="x-none" sz="1400">
                <a:latin typeface="Liberation Sans Narrow" charset="0"/>
              </a:rPr>
              <a:t>before</a:t>
            </a:r>
            <a:endParaRPr lang="x-none" altLang="en-US"/>
          </a:p>
        </p:txBody>
      </p:sp>
      <p:sp>
        <p:nvSpPr>
          <p:cNvPr id="80" name="Text Box 79"/>
          <p:cNvSpPr txBox="1"/>
          <p:nvPr/>
        </p:nvSpPr>
        <p:spPr>
          <a:xfrm>
            <a:off x="3851275" y="431800"/>
            <a:ext cx="670560" cy="307340"/>
          </a:xfrm>
          <a:prstGeom prst="rect">
            <a:avLst/>
          </a:prstGeom>
          <a:noFill/>
        </p:spPr>
        <p:txBody>
          <a:bodyPr wrap="square" lIns="46990" tIns="46990" rIns="46990" bIns="46990" rtlCol="0">
            <a:spAutoFit/>
          </a:bodyPr>
          <a:p>
            <a:pPr algn="ctr"/>
            <a:r>
              <a:rPr lang="x-none" sz="1400">
                <a:latin typeface="Liberation Sans Narrow" charset="0"/>
              </a:rPr>
              <a:t>after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" name="Table 21"/>
          <p:cNvGraphicFramePr/>
          <p:nvPr/>
        </p:nvGraphicFramePr>
        <p:xfrm>
          <a:off x="-1715770" y="1073785"/>
          <a:ext cx="15748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len: 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L + S1 + S2 + S3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unsiged int data_len: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S1 + S2 + S3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5" name="Elbow Connector 44"/>
          <p:cNvCxnSpPr/>
          <p:nvPr/>
        </p:nvCxnSpPr>
        <p:spPr>
          <a:xfrm flipV="1">
            <a:off x="-191135" y="243840"/>
            <a:ext cx="684000" cy="4140000"/>
          </a:xfrm>
          <a:prstGeom prst="bentConnector3">
            <a:avLst>
              <a:gd name="adj1" fmla="val 268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-183515" y="539115"/>
            <a:ext cx="684000" cy="4176000"/>
          </a:xfrm>
          <a:prstGeom prst="bentConnector3">
            <a:avLst>
              <a:gd name="adj1" fmla="val 398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/>
          <p:nvPr/>
        </p:nvGraphicFramePr>
        <p:xfrm>
          <a:off x="477520" y="232410"/>
          <a:ext cx="1399540" cy="559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headroom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69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tailroom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289935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Right Bracket 27"/>
          <p:cNvSpPr/>
          <p:nvPr/>
        </p:nvSpPr>
        <p:spPr>
          <a:xfrm>
            <a:off x="1959610" y="530860"/>
            <a:ext cx="75565" cy="171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979930" y="1010920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L</a:t>
            </a:r>
            <a:endParaRPr lang="x-none" alt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520700" y="2482850"/>
          <a:ext cx="131445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skb_shared_info {}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nr_flags: 3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70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384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574040" y="3351530"/>
          <a:ext cx="121094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945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frags[]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page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page_offset : 0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 : S1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page_offset : 0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size : S2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page_offset: 0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size: S3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Elbow Connector 4"/>
          <p:cNvCxnSpPr/>
          <p:nvPr/>
        </p:nvCxnSpPr>
        <p:spPr>
          <a:xfrm flipV="1">
            <a:off x="-194945" y="2548890"/>
            <a:ext cx="648000" cy="1548000"/>
          </a:xfrm>
          <a:prstGeom prst="bentConnector3">
            <a:avLst>
              <a:gd name="adj1" fmla="val 796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flipV="1">
            <a:off x="-193040" y="2244725"/>
            <a:ext cx="648000" cy="1548000"/>
          </a:xfrm>
          <a:prstGeom prst="bentConnector3">
            <a:avLst>
              <a:gd name="adj1" fmla="val 619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/>
          <p:nvPr/>
        </p:nvGraphicFramePr>
        <p:xfrm>
          <a:off x="2353945" y="4857115"/>
          <a:ext cx="866775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</a:tblGrid>
              <a:tr h="650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2353945" y="3738245"/>
          <a:ext cx="866775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</a:tblGrid>
              <a:tr h="650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2353945" y="2600325"/>
          <a:ext cx="866775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</a:tblGrid>
              <a:tr h="650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Elbow Connector 9"/>
          <p:cNvCxnSpPr/>
          <p:nvPr/>
        </p:nvCxnSpPr>
        <p:spPr>
          <a:xfrm flipV="1">
            <a:off x="1377950" y="2628265"/>
            <a:ext cx="972000" cy="1116000"/>
          </a:xfrm>
          <a:prstGeom prst="bentConnector3">
            <a:avLst>
              <a:gd name="adj1" fmla="val 6199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1370965" y="3758565"/>
            <a:ext cx="972000" cy="648000"/>
          </a:xfrm>
          <a:prstGeom prst="bentConnector3">
            <a:avLst>
              <a:gd name="adj1" fmla="val 787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1383030" y="4886960"/>
            <a:ext cx="972000" cy="180000"/>
          </a:xfrm>
          <a:prstGeom prst="bentConnector3">
            <a:avLst>
              <a:gd name="adj1" fmla="val 787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ket 23"/>
          <p:cNvSpPr/>
          <p:nvPr/>
        </p:nvSpPr>
        <p:spPr>
          <a:xfrm>
            <a:off x="3236595" y="2623185"/>
            <a:ext cx="75565" cy="648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3312160" y="2787650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S1</a:t>
            </a:r>
            <a:endParaRPr lang="x-none" altLang="en-US"/>
          </a:p>
        </p:txBody>
      </p:sp>
      <p:sp>
        <p:nvSpPr>
          <p:cNvPr id="26" name="Right Bracket 25"/>
          <p:cNvSpPr/>
          <p:nvPr/>
        </p:nvSpPr>
        <p:spPr>
          <a:xfrm>
            <a:off x="3277870" y="3747135"/>
            <a:ext cx="75565" cy="648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3342005" y="4035425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S2</a:t>
            </a:r>
            <a:endParaRPr lang="x-none" altLang="en-US"/>
          </a:p>
        </p:txBody>
      </p:sp>
      <p:sp>
        <p:nvSpPr>
          <p:cNvPr id="29" name="Right Bracket 28"/>
          <p:cNvSpPr/>
          <p:nvPr/>
        </p:nvSpPr>
        <p:spPr>
          <a:xfrm>
            <a:off x="3267710" y="4878070"/>
            <a:ext cx="75565" cy="648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3331845" y="5166360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S3</a:t>
            </a:r>
            <a:endParaRPr lang="x-none" altLang="en-US"/>
          </a:p>
        </p:txBody>
      </p:sp>
      <p:graphicFrame>
        <p:nvGraphicFramePr>
          <p:cNvPr id="58" name="Table 57"/>
          <p:cNvGraphicFramePr/>
          <p:nvPr/>
        </p:nvGraphicFramePr>
        <p:xfrm>
          <a:off x="9475470" y="245110"/>
          <a:ext cx="1399540" cy="470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40"/>
              </a:tblGrid>
              <a:tr h="14173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289935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/>
          <p:nvPr/>
        </p:nvGraphicFramePr>
        <p:xfrm>
          <a:off x="9518650" y="1599565"/>
          <a:ext cx="131445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skb_shared_info {}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nr_flags: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70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384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/>
          <p:nvPr/>
        </p:nvGraphicFramePr>
        <p:xfrm>
          <a:off x="9571990" y="2489835"/>
          <a:ext cx="121094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945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frags[]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page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page_offset : </a:t>
                      </a:r>
                      <a:r>
                        <a:rPr lang="x-none" sz="12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S2'</a:t>
                      </a:r>
                      <a:endParaRPr lang="x-none" sz="12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 : </a:t>
                      </a:r>
                      <a:r>
                        <a:rPr lang="x-none" sz="12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S2''</a:t>
                      </a:r>
                      <a:endParaRPr lang="x-none" sz="12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page_offset : 0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size : S3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endParaRPr lang="x-none" sz="1200">
                        <a:solidFill>
                          <a:srgbClr val="FF0000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/>
          <p:nvPr/>
        </p:nvGraphicFramePr>
        <p:xfrm>
          <a:off x="11480800" y="1358900"/>
          <a:ext cx="15748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len: 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  <a:sym typeface="+mn-ea"/>
                        </a:rPr>
                        <a:t>S2'' + S3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unsiged int data_len: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S2'' + S3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1" name="Elbow Connector 70"/>
          <p:cNvCxnSpPr/>
          <p:nvPr/>
        </p:nvCxnSpPr>
        <p:spPr>
          <a:xfrm rot="10800000">
            <a:off x="10898645" y="260700"/>
            <a:ext cx="612000" cy="3816000"/>
          </a:xfrm>
          <a:prstGeom prst="bentConnector3">
            <a:avLst>
              <a:gd name="adj1" fmla="val 499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0800000">
            <a:off x="10866455" y="1675785"/>
            <a:ext cx="648000" cy="2700000"/>
          </a:xfrm>
          <a:prstGeom prst="bentConnector3">
            <a:avLst>
              <a:gd name="adj1" fmla="val 6888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0800000">
            <a:off x="10902650" y="255125"/>
            <a:ext cx="648000" cy="4428000"/>
          </a:xfrm>
          <a:prstGeom prst="bentConnector3">
            <a:avLst>
              <a:gd name="adj1" fmla="val 236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0800000">
            <a:off x="10871535" y="253510"/>
            <a:ext cx="648000" cy="4716000"/>
          </a:xfrm>
          <a:prstGeom prst="bentConnector3">
            <a:avLst>
              <a:gd name="adj1" fmla="val 358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0800000" flipV="1">
            <a:off x="8905240" y="2899450"/>
            <a:ext cx="902335" cy="828000"/>
          </a:xfrm>
          <a:prstGeom prst="bentConnector3">
            <a:avLst>
              <a:gd name="adj1" fmla="val 700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10800000" flipV="1">
            <a:off x="8883015" y="3524480"/>
            <a:ext cx="928370" cy="1332000"/>
          </a:xfrm>
          <a:prstGeom prst="bentConnector3">
            <a:avLst>
              <a:gd name="adj1" fmla="val 499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59505" y="396875"/>
            <a:ext cx="0" cy="54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78"/>
          <p:cNvSpPr txBox="1"/>
          <p:nvPr/>
        </p:nvSpPr>
        <p:spPr>
          <a:xfrm>
            <a:off x="2957195" y="432000"/>
            <a:ext cx="670560" cy="307340"/>
          </a:xfrm>
          <a:prstGeom prst="rect">
            <a:avLst/>
          </a:prstGeom>
          <a:noFill/>
        </p:spPr>
        <p:txBody>
          <a:bodyPr wrap="square" lIns="46990" tIns="46990" rIns="46990" bIns="46990" rtlCol="0">
            <a:spAutoFit/>
          </a:bodyPr>
          <a:p>
            <a:pPr algn="ctr"/>
            <a:r>
              <a:rPr lang="x-none" sz="1400">
                <a:latin typeface="Liberation Sans Narrow" charset="0"/>
              </a:rPr>
              <a:t>before</a:t>
            </a:r>
            <a:endParaRPr lang="x-none" altLang="en-US"/>
          </a:p>
        </p:txBody>
      </p:sp>
      <p:sp>
        <p:nvSpPr>
          <p:cNvPr id="80" name="Text Box 79"/>
          <p:cNvSpPr txBox="1"/>
          <p:nvPr/>
        </p:nvSpPr>
        <p:spPr>
          <a:xfrm>
            <a:off x="3851275" y="431800"/>
            <a:ext cx="670560" cy="307340"/>
          </a:xfrm>
          <a:prstGeom prst="rect">
            <a:avLst/>
          </a:prstGeom>
          <a:noFill/>
        </p:spPr>
        <p:txBody>
          <a:bodyPr wrap="square" lIns="46990" tIns="46990" rIns="46990" bIns="46990" rtlCol="0">
            <a:spAutoFit/>
          </a:bodyPr>
          <a:p>
            <a:pPr algn="ctr"/>
            <a:r>
              <a:rPr lang="x-none" sz="1400">
                <a:latin typeface="Liberation Sans Narrow" charset="0"/>
              </a:rPr>
              <a:t>after</a:t>
            </a:r>
            <a:endParaRPr lang="x-none" altLang="en-US"/>
          </a:p>
        </p:txBody>
      </p:sp>
      <p:graphicFrame>
        <p:nvGraphicFramePr>
          <p:cNvPr id="53" name="Table 52"/>
          <p:cNvGraphicFramePr/>
          <p:nvPr/>
        </p:nvGraphicFramePr>
        <p:xfrm>
          <a:off x="3795395" y="1066165"/>
          <a:ext cx="15748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len: 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L + S1 + S2'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unsiged int data_len: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S1 + S2'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Elbow Connector 53"/>
          <p:cNvCxnSpPr/>
          <p:nvPr/>
        </p:nvCxnSpPr>
        <p:spPr>
          <a:xfrm flipV="1">
            <a:off x="5320030" y="236220"/>
            <a:ext cx="684000" cy="4140000"/>
          </a:xfrm>
          <a:prstGeom prst="bentConnector3">
            <a:avLst>
              <a:gd name="adj1" fmla="val 268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5327650" y="531495"/>
            <a:ext cx="684000" cy="4176000"/>
          </a:xfrm>
          <a:prstGeom prst="bentConnector3">
            <a:avLst>
              <a:gd name="adj1" fmla="val 398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/>
          <p:nvPr/>
        </p:nvGraphicFramePr>
        <p:xfrm>
          <a:off x="5988685" y="224790"/>
          <a:ext cx="1399540" cy="559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headroom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69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tailroom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289935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3" name="Right Bracket 62"/>
          <p:cNvSpPr/>
          <p:nvPr/>
        </p:nvSpPr>
        <p:spPr>
          <a:xfrm>
            <a:off x="7470775" y="523240"/>
            <a:ext cx="75565" cy="171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Text Box 80"/>
          <p:cNvSpPr txBox="1"/>
          <p:nvPr/>
        </p:nvSpPr>
        <p:spPr>
          <a:xfrm>
            <a:off x="7491095" y="1003300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L</a:t>
            </a:r>
            <a:endParaRPr lang="x-none" altLang="en-US"/>
          </a:p>
        </p:txBody>
      </p:sp>
      <p:graphicFrame>
        <p:nvGraphicFramePr>
          <p:cNvPr id="82" name="Table 81"/>
          <p:cNvGraphicFramePr/>
          <p:nvPr/>
        </p:nvGraphicFramePr>
        <p:xfrm>
          <a:off x="6031865" y="2475230"/>
          <a:ext cx="131445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skb_shared_info {}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nr_flags: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70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384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3" name="Table 82"/>
          <p:cNvGraphicFramePr/>
          <p:nvPr/>
        </p:nvGraphicFramePr>
        <p:xfrm>
          <a:off x="6085205" y="3343910"/>
          <a:ext cx="121094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945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frags[]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page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page_offset : 0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 : S1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page_offset : 0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size :</a:t>
                      </a:r>
                      <a:r>
                        <a:rPr lang="x-none" sz="1200">
                          <a:solidFill>
                            <a:srgbClr val="FF0000"/>
                          </a:solidFill>
                          <a:latin typeface="Liberation Sans Narrow" charset="0"/>
                          <a:sym typeface="+mn-ea"/>
                        </a:rPr>
                        <a:t> S2'</a:t>
                      </a:r>
                      <a:endParaRPr lang="x-none" sz="1200">
                        <a:solidFill>
                          <a:srgbClr val="FF0000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page_offset: 0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size: S3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2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4" name="Elbow Connector 83"/>
          <p:cNvCxnSpPr/>
          <p:nvPr/>
        </p:nvCxnSpPr>
        <p:spPr>
          <a:xfrm flipV="1">
            <a:off x="5316220" y="2541270"/>
            <a:ext cx="648000" cy="1548000"/>
          </a:xfrm>
          <a:prstGeom prst="bentConnector3">
            <a:avLst>
              <a:gd name="adj1" fmla="val 796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flipV="1">
            <a:off x="5318125" y="2237105"/>
            <a:ext cx="648000" cy="1548000"/>
          </a:xfrm>
          <a:prstGeom prst="bentConnector3">
            <a:avLst>
              <a:gd name="adj1" fmla="val 619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/>
          <p:nvPr/>
        </p:nvGraphicFramePr>
        <p:xfrm>
          <a:off x="7865110" y="4849495"/>
          <a:ext cx="866775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</a:tblGrid>
              <a:tr h="650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/>
          <p:nvPr/>
        </p:nvGraphicFramePr>
        <p:xfrm>
          <a:off x="7865110" y="3730625"/>
          <a:ext cx="866775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</a:tblGrid>
              <a:tr h="325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25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/>
          <p:nvPr/>
        </p:nvGraphicFramePr>
        <p:xfrm>
          <a:off x="7865110" y="2592705"/>
          <a:ext cx="866775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</a:tblGrid>
              <a:tr h="650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payload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9" name="Elbow Connector 88"/>
          <p:cNvCxnSpPr/>
          <p:nvPr/>
        </p:nvCxnSpPr>
        <p:spPr>
          <a:xfrm flipV="1">
            <a:off x="6889115" y="2620645"/>
            <a:ext cx="972000" cy="1116000"/>
          </a:xfrm>
          <a:prstGeom prst="bentConnector3">
            <a:avLst>
              <a:gd name="adj1" fmla="val 6199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flipV="1">
            <a:off x="6882130" y="3750945"/>
            <a:ext cx="972000" cy="648000"/>
          </a:xfrm>
          <a:prstGeom prst="bentConnector3">
            <a:avLst>
              <a:gd name="adj1" fmla="val 787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flipV="1">
            <a:off x="6894195" y="4879340"/>
            <a:ext cx="972000" cy="180000"/>
          </a:xfrm>
          <a:prstGeom prst="bentConnector3">
            <a:avLst>
              <a:gd name="adj1" fmla="val 787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Bracket 91"/>
          <p:cNvSpPr/>
          <p:nvPr/>
        </p:nvSpPr>
        <p:spPr>
          <a:xfrm>
            <a:off x="8747760" y="2615565"/>
            <a:ext cx="75565" cy="648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ight Bracket 92"/>
          <p:cNvSpPr/>
          <p:nvPr/>
        </p:nvSpPr>
        <p:spPr>
          <a:xfrm>
            <a:off x="8789035" y="3739515"/>
            <a:ext cx="75565" cy="324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ight Bracket 93"/>
          <p:cNvSpPr/>
          <p:nvPr/>
        </p:nvSpPr>
        <p:spPr>
          <a:xfrm>
            <a:off x="8778875" y="4870450"/>
            <a:ext cx="75565" cy="648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Text Box 94"/>
          <p:cNvSpPr txBox="1"/>
          <p:nvPr/>
        </p:nvSpPr>
        <p:spPr>
          <a:xfrm>
            <a:off x="8835390" y="2745105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S1</a:t>
            </a:r>
            <a:endParaRPr lang="x-none" altLang="en-US"/>
          </a:p>
        </p:txBody>
      </p:sp>
      <p:sp>
        <p:nvSpPr>
          <p:cNvPr id="96" name="Text Box 95"/>
          <p:cNvSpPr txBox="1"/>
          <p:nvPr/>
        </p:nvSpPr>
        <p:spPr>
          <a:xfrm>
            <a:off x="8865235" y="3752850"/>
            <a:ext cx="5581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S2'</a:t>
            </a:r>
            <a:endParaRPr lang="x-none" altLang="en-US"/>
          </a:p>
        </p:txBody>
      </p:sp>
      <p:sp>
        <p:nvSpPr>
          <p:cNvPr id="97" name="Right Bracket 96"/>
          <p:cNvSpPr/>
          <p:nvPr/>
        </p:nvSpPr>
        <p:spPr>
          <a:xfrm>
            <a:off x="8792210" y="4059555"/>
            <a:ext cx="75565" cy="324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" name="Text Box 97"/>
          <p:cNvSpPr txBox="1"/>
          <p:nvPr/>
        </p:nvSpPr>
        <p:spPr>
          <a:xfrm>
            <a:off x="8856980" y="4084320"/>
            <a:ext cx="4787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S2''</a:t>
            </a:r>
            <a:endParaRPr lang="x-none" altLang="en-US"/>
          </a:p>
        </p:txBody>
      </p:sp>
      <p:sp>
        <p:nvSpPr>
          <p:cNvPr id="99" name="Text Box 98"/>
          <p:cNvSpPr txBox="1"/>
          <p:nvPr/>
        </p:nvSpPr>
        <p:spPr>
          <a:xfrm>
            <a:off x="8859520" y="5037455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S3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" name="Table 21"/>
          <p:cNvGraphicFramePr/>
          <p:nvPr/>
        </p:nvGraphicFramePr>
        <p:xfrm>
          <a:off x="643890" y="992505"/>
          <a:ext cx="221805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5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len : 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5" name="Elbow Connector 44"/>
          <p:cNvCxnSpPr/>
          <p:nvPr/>
        </p:nvCxnSpPr>
        <p:spPr>
          <a:xfrm flipV="1">
            <a:off x="2811780" y="1000760"/>
            <a:ext cx="684000" cy="2628000"/>
          </a:xfrm>
          <a:prstGeom prst="bentConnector3">
            <a:avLst>
              <a:gd name="adj1" fmla="val 268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2819400" y="1424305"/>
            <a:ext cx="684000" cy="2484000"/>
          </a:xfrm>
          <a:prstGeom prst="bentConnector3">
            <a:avLst>
              <a:gd name="adj1" fmla="val 398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/>
          <p:nvPr/>
        </p:nvGraphicFramePr>
        <p:xfrm>
          <a:off x="3479800" y="988695"/>
          <a:ext cx="1525270" cy="30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70"/>
              </a:tblGrid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headroom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5633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5607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tailroom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skb_shared_info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>
            <a:off x="2806700" y="3295650"/>
            <a:ext cx="684000" cy="252000"/>
          </a:xfrm>
          <a:prstGeom prst="bentConnector3">
            <a:avLst>
              <a:gd name="adj1" fmla="val 637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94635" y="3006725"/>
            <a:ext cx="68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5231765" y="2045970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L</a:t>
            </a:r>
            <a:endParaRPr lang="x-none" alt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6191250" y="987425"/>
          <a:ext cx="221805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5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next:0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sk_buff* prev:0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len: L + h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tail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skbuff_data_t end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char* head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char* 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Elbow Connector 2"/>
          <p:cNvCxnSpPr/>
          <p:nvPr/>
        </p:nvCxnSpPr>
        <p:spPr>
          <a:xfrm flipV="1">
            <a:off x="8359140" y="995680"/>
            <a:ext cx="684000" cy="2628000"/>
          </a:xfrm>
          <a:prstGeom prst="bentConnector3">
            <a:avLst>
              <a:gd name="adj1" fmla="val 268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 flipV="1">
            <a:off x="8366760" y="1893570"/>
            <a:ext cx="684000" cy="1980000"/>
          </a:xfrm>
          <a:prstGeom prst="bentConnector3">
            <a:avLst>
              <a:gd name="adj1" fmla="val 398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/>
          <p:nvPr/>
        </p:nvGraphicFramePr>
        <p:xfrm>
          <a:off x="9027160" y="985520"/>
          <a:ext cx="1525270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70"/>
              </a:tblGrid>
              <a:tr h="891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headroom</a:t>
                      </a:r>
                      <a:endParaRPr lang="x-none" sz="1400" b="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551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950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tailroom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skb_shared_info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Elbow Connector 5"/>
          <p:cNvCxnSpPr/>
          <p:nvPr/>
        </p:nvCxnSpPr>
        <p:spPr>
          <a:xfrm>
            <a:off x="8354060" y="3290570"/>
            <a:ext cx="684000" cy="1116000"/>
          </a:xfrm>
          <a:prstGeom prst="bentConnector3">
            <a:avLst>
              <a:gd name="adj1" fmla="val 637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ket 11"/>
          <p:cNvSpPr/>
          <p:nvPr/>
        </p:nvSpPr>
        <p:spPr>
          <a:xfrm>
            <a:off x="5069840" y="1442085"/>
            <a:ext cx="75565" cy="1548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10581640" y="1896745"/>
            <a:ext cx="75565" cy="1548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>
            <a:off x="8355965" y="2966085"/>
            <a:ext cx="684000" cy="468000"/>
          </a:xfrm>
          <a:prstGeom prst="bentConnector3">
            <a:avLst>
              <a:gd name="adj1" fmla="val 767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10709910" y="2522855"/>
            <a:ext cx="3771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400">
                <a:latin typeface="Liberation Sans Narrow" charset="0"/>
              </a:rPr>
              <a:t>L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4485</Words>
  <Application>Kingsoft Office WPP</Application>
  <PresentationFormat>Widescreen</PresentationFormat>
  <Paragraphs>723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wuyong</dc:creator>
  <cp:lastModifiedBy>wuyong</cp:lastModifiedBy>
  <cp:revision>112</cp:revision>
  <dcterms:created xsi:type="dcterms:W3CDTF">2019-08-23T02:34:14Z</dcterms:created>
  <dcterms:modified xsi:type="dcterms:W3CDTF">2019-08-23T02:34:14Z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