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3"/>
    <p:sldId id="307" r:id="rId4"/>
    <p:sldId id="308" r:id="rId5"/>
    <p:sldId id="309" r:id="rId6"/>
    <p:sldId id="311" r:id="rId7"/>
    <p:sldId id="312" r:id="rId8"/>
    <p:sldId id="316" r:id="rId9"/>
    <p:sldId id="285" r:id="rId10"/>
    <p:sldId id="315" r:id="rId11"/>
    <p:sldId id="317" r:id="rId12"/>
    <p:sldId id="318" r:id="rId13"/>
  </p:sldIdLst>
  <p:sldSz cx="12192635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305"/>
    <a:srgbClr val="633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Objects="1" showGuides="1">
      <p:cViewPr varScale="1">
        <p:scale>
          <a:sx n="53" d="100"/>
          <a:sy n="53" d="100"/>
        </p:scale>
        <p:origin x="180" y="54"/>
      </p:cViewPr>
      <p:guideLst>
        <p:guide orient="horz" pos="3844"/>
        <p:guide pos="45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2" y="1237252"/>
            <a:ext cx="9144913" cy="2632004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2" y="3970756"/>
            <a:ext cx="9144913" cy="1825252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72" y="402501"/>
            <a:ext cx="2629163" cy="6406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4" y="402501"/>
            <a:ext cx="7735073" cy="6406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3" y="1884753"/>
            <a:ext cx="10516650" cy="314475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3" y="5059258"/>
            <a:ext cx="10516650" cy="1653752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4" y="2012503"/>
            <a:ext cx="5182118" cy="4796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17" y="2012503"/>
            <a:ext cx="5182118" cy="4796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402501"/>
            <a:ext cx="10516650" cy="14612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2" y="1853253"/>
            <a:ext cx="5158302" cy="908251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2" y="2761504"/>
            <a:ext cx="5158302" cy="4061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17" y="1853253"/>
            <a:ext cx="5183706" cy="908251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17" y="2761504"/>
            <a:ext cx="5183706" cy="4061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504001"/>
            <a:ext cx="3932630" cy="1764003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06" y="1088502"/>
            <a:ext cx="6172817" cy="5372508"/>
          </a:xfrm>
        </p:spPr>
        <p:txBody>
          <a:bodyPr/>
          <a:lstStyle>
            <a:lvl1pPr>
              <a:defRPr sz="3530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268003"/>
            <a:ext cx="3932630" cy="420175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504001"/>
            <a:ext cx="3932630" cy="1764003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06" y="1088502"/>
            <a:ext cx="6172817" cy="5372508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268003"/>
            <a:ext cx="3932630" cy="420175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4" y="402501"/>
            <a:ext cx="10516650" cy="146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4" y="2012503"/>
            <a:ext cx="10516650" cy="4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4" y="7007010"/>
            <a:ext cx="2743474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003" y="7007010"/>
            <a:ext cx="4115211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60" y="7007010"/>
            <a:ext cx="2743474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1460" algn="l" defTabSz="1007745" rtl="0" eaLnBrk="1" latinLnBrk="0" hangingPunct="1">
        <a:lnSpc>
          <a:spcPct val="90000"/>
        </a:lnSpc>
        <a:spcBef>
          <a:spcPct val="221000"/>
        </a:spcBef>
        <a:buFont typeface="Arial" panose="0208060402020202020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708000" y="1080000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5094" y="20593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4816" y="1411375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4750" y="1087375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2793" y="727375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416750" y="979375"/>
            <a:ext cx="0" cy="1008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48750" y="198737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163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67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48750" y="2203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04750" y="1735375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167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9210" y="2635250"/>
            <a:ext cx="4004945" cy="24384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Liberation Sans Narrow" charset="0"/>
                <a:ea typeface="FreeMono" charset="0"/>
                <a:sym typeface="+mn-ea"/>
              </a:rPr>
              <a:t>do_kmem_cache_create()</a:t>
            </a: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struct kmem_cache *s;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 = kmem_cache_zalloc(kmem_cache, GFP_KERNEL);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s-&gt;name = name;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s-&gt;object_size = object_size;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s-&gt;align = align;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s-&gt;ctor = ctor;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// ...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s-&gt;refcount = 1;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list_add(&amp;s-&gt;list, &amp;slab_caches);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25" y="2059560"/>
            <a:ext cx="1872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59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180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8927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Elbow Connector 76"/>
          <p:cNvCxnSpPr/>
          <p:nvPr/>
        </p:nvCxnSpPr>
        <p:spPr>
          <a:xfrm>
            <a:off x="4964430" y="1431290"/>
            <a:ext cx="864000" cy="576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>
            <a:off x="5228372" y="4036313"/>
            <a:ext cx="1296000" cy="1728000"/>
          </a:xfrm>
          <a:prstGeom prst="bentConnector3">
            <a:avLst>
              <a:gd name="adj1" fmla="val 895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4000" y="5544000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680000" y="5796000"/>
            <a:ext cx="4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44000" y="630000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>
            <a:off x="5454000" y="3906000"/>
            <a:ext cx="1584000" cy="2196000"/>
          </a:xfrm>
          <a:prstGeom prst="bentConnector3">
            <a:avLst>
              <a:gd name="adj1" fmla="val 798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>
            <a:off x="6156000" y="3348000"/>
            <a:ext cx="2088000" cy="3852000"/>
          </a:xfrm>
          <a:prstGeom prst="bentConnector3">
            <a:avLst>
              <a:gd name="adj1" fmla="val 808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9598025" y="3575050"/>
            <a:ext cx="0" cy="39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59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180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8927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Elbow Connector 76"/>
          <p:cNvCxnSpPr/>
          <p:nvPr/>
        </p:nvCxnSpPr>
        <p:spPr>
          <a:xfrm>
            <a:off x="4964430" y="1431290"/>
            <a:ext cx="864000" cy="576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>
            <a:off x="5228372" y="4036313"/>
            <a:ext cx="1296000" cy="1728000"/>
          </a:xfrm>
          <a:prstGeom prst="bentConnector3">
            <a:avLst>
              <a:gd name="adj1" fmla="val 895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4000" y="5544000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680000" y="5796000"/>
            <a:ext cx="4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44000" y="630000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>
            <a:off x="5454000" y="3906000"/>
            <a:ext cx="1584000" cy="2196000"/>
          </a:xfrm>
          <a:prstGeom prst="bentConnector3">
            <a:avLst>
              <a:gd name="adj1" fmla="val 798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>
            <a:off x="6156000" y="3348000"/>
            <a:ext cx="2088000" cy="3852000"/>
          </a:xfrm>
          <a:prstGeom prst="bentConnector3">
            <a:avLst>
              <a:gd name="adj1" fmla="val 808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9598025" y="3575050"/>
            <a:ext cx="0" cy="39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479400" y="1087375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1400" y="20593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9400" y="1411375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56150" y="1087375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4193" y="727375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620150" y="1987375"/>
            <a:ext cx="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877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881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20150" y="2203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79400" y="1735375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881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132455" y="3474720"/>
            <a:ext cx="4392295" cy="179832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Liberation Sans Narrow" charset="0"/>
                <a:ea typeface="FreeMono" charset="0"/>
                <a:sym typeface="+mn-ea"/>
              </a:rPr>
              <a:t>setup_node_pointer()</a:t>
            </a: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cachep-&gt;node = (struct kmem_cache_node **)&amp;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  cachep-&gt;array[nr_cpu_ids]; // nr_cpu_ids = 1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size = ALIGN(size, cachep-&gt;align); // 12-&gt;16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if (FREELIST_BYTE_INDEX &amp;&amp; size &lt; SLAB_OBJ_MIN_SIZE)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size = ALIGN(SLAB_OBJ_MIN_SIZE, cachep-&gt;align);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// cache-&gt;size = size;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1400" y="23760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0150" y="252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2425" y="2628090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42425" y="284409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43200" y="27197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25" y="205956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23" name="Table 22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479400" y="1087375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1400" y="20593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9400" y="1411375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56150" y="1087375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4193" y="727375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188150" y="979375"/>
            <a:ext cx="0" cy="1008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20150" y="1987375"/>
            <a:ext cx="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877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881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20150" y="2203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79400" y="1735375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881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042920" y="3932555"/>
            <a:ext cx="4536000" cy="24384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Liberation Sans Narrow" charset="0"/>
                <a:sym typeface="+mn-ea"/>
              </a:rPr>
              <a:t>calculate_slab_order</a:t>
            </a:r>
            <a:r>
              <a:rPr lang="x-none" sz="1400">
                <a:solidFill>
                  <a:srgbClr val="FF0000"/>
                </a:solidFill>
                <a:latin typeface="Liberation Sans Narrow" charset="0"/>
                <a:ea typeface="FreeMono" charset="0"/>
                <a:sym typeface="+mn-ea"/>
              </a:rPr>
              <a:t>()</a:t>
            </a: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for(gfporder = 0; 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 gfporder &lt;= KMALLOC_MAX_ORDER; gpforder++) {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cache_estimate(gfporder, size, align, flags, &amp;remainder, &amp;num);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//..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cachep-&gt;num = num;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cachep-&gt;gfporder = gfporder;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  left_over = remaider;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  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  return left_over;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}</a:t>
            </a:r>
            <a:endParaRPr lang="x-none" sz="1400"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1400" y="23760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0150" y="252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2425" y="262809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42425" y="284409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20000" y="2719775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25" y="205956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2000" y="318445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0000" y="3060135"/>
            <a:ext cx="165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98990" y="3306905"/>
            <a:ext cx="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8990" y="352290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76565" y="339859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21" name="Table 20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456000" y="1044000"/>
            <a:ext cx="792041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8000" y="2016000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6000" y="1368000"/>
            <a:ext cx="1584083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60000" y="720000"/>
            <a:ext cx="1656086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188150" y="979375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20150" y="1944000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87761" y="12220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88150" y="1555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20150" y="216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6000" y="1692000"/>
            <a:ext cx="1908099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88150" y="187937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416935" y="4159250"/>
            <a:ext cx="4077970" cy="222504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cachep-&gt;colour_off = cache_line_size();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if (cachep-&gt;colour_off &lt; cachep-&gt;align)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  cachep-&gt;colour_off = cachep-&gt;align;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cachep-&gt;colour = left_over / cachep-&gt;colour_off;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cachep-&gt;freelist_size = freelist_size;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cachep-&gt;flags = flags;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cachep-&gt;allocflags = __GFP_COMP;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// ...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cachep-&gt;size = size;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cachep-&gt;reciprocal_buffer_size = reciprocal_value(size);</a:t>
            </a:r>
            <a:endParaRPr lang="x-none" sz="1400">
              <a:latin typeface="Liberation Sans Narrow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64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8000" y="23400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0150" y="2484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2425" y="2592000"/>
            <a:ext cx="0" cy="12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42425" y="2808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20000" y="2664000"/>
            <a:ext cx="1620084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2000" y="3096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0000" y="2988000"/>
            <a:ext cx="165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98990" y="323070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8990" y="3446705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76565" y="33120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2000" y="3780000"/>
            <a:ext cx="288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20000" y="3636000"/>
            <a:ext cx="172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calculate_freelist_size()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6150" y="1044000"/>
            <a:ext cx="306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copy name from user space to kernel space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25" y="20160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allocate and zero set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944000" y="891600"/>
            <a:ext cx="6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6000" y="1863600"/>
            <a:ext cx="151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4000" y="1215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84000" y="567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12150" y="826975"/>
            <a:ext cx="0" cy="8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44150" y="1791600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11761" y="103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12150" y="1359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44150" y="200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4000" y="15396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12150" y="168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64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76000" y="2187600"/>
            <a:ext cx="169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44150" y="2331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6425" y="2439600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66425" y="265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08000" y="2511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56000" y="294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08000" y="2835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88000" y="307830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88000" y="329430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40000" y="3159600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56000" y="362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08000" y="3483600"/>
            <a:ext cx="162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calculate_freelist_size()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988000" y="374505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88000" y="396105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40000" y="3807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setup_cpu_cache()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20000" y="4059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20000" y="427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72000" y="4131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enable_cpucache()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852000" y="4383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7790" y="46132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99790" y="4459745"/>
            <a:ext cx="140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279790" y="471174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79790" y="492774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31790" y="4783745"/>
            <a:ext cx="158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3350895" y="3917315"/>
          <a:ext cx="196659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INIT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Elbow Connector 48"/>
          <p:cNvCxnSpPr/>
          <p:nvPr/>
        </p:nvCxnSpPr>
        <p:spPr>
          <a:xfrm flipV="1">
            <a:off x="2738755" y="4163695"/>
            <a:ext cx="612000" cy="1872000"/>
          </a:xfrm>
          <a:prstGeom prst="bentConnector3">
            <a:avLst>
              <a:gd name="adj1" fmla="val 6630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/>
          <p:nvPr/>
        </p:nvGraphicFramePr>
        <p:xfrm>
          <a:off x="3350895" y="2439670"/>
          <a:ext cx="1889125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0"/>
                <a:gridCol w="908685"/>
              </a:tblGrid>
              <a:tr h="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ccupdate_struct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 *cachep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*new[1]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2" name="Elbow Connector 51"/>
          <p:cNvCxnSpPr/>
          <p:nvPr/>
        </p:nvCxnSpPr>
        <p:spPr>
          <a:xfrm>
            <a:off x="5209540" y="3048000"/>
            <a:ext cx="108000" cy="1116000"/>
          </a:xfrm>
          <a:prstGeom prst="bentConnector3">
            <a:avLst>
              <a:gd name="adj1" fmla="val 193145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1" idx="1"/>
          </p:cNvCxnSpPr>
          <p:nvPr/>
        </p:nvCxnSpPr>
        <p:spPr>
          <a:xfrm rot="10800000">
            <a:off x="2868295" y="724415"/>
            <a:ext cx="481965" cy="2088000"/>
          </a:xfrm>
          <a:prstGeom prst="bentConnector3">
            <a:avLst>
              <a:gd name="adj1" fmla="val 4993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50555" y="3273150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alloc_arraycache()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36485" y="3681455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do_ccup_data_local()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699390" y="5043735"/>
            <a:ext cx="0" cy="6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699390" y="5259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88965" y="5547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927865" y="5112000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alloc_arraycache()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27865" y="542199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do_ccup_data_local()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511165" y="5674360"/>
            <a:ext cx="2321560" cy="71247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lIns="36195" tIns="36195" rIns="36195" bIns="36195" rtlCol="0">
            <a:spAutoFit/>
          </a:bodyPr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cachep-&gt;batchcount = batchcount; 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cachep-&gt;limit = limit;</a:t>
            </a:r>
            <a:endParaRPr lang="x-none" sz="1400">
              <a:latin typeface="Liberation Sans Narrow" charset="0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x-none" sz="1400">
                <a:latin typeface="Liberation Sans Narrow" charset="0"/>
                <a:sym typeface="+mn-ea"/>
              </a:rPr>
              <a:t>cachep-&gt;shared = shared;</a:t>
            </a:r>
            <a:endParaRPr lang="x-none" sz="1400">
              <a:latin typeface="Liberation Sans Narrow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5858400" y="891600"/>
            <a:ext cx="6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kstrdup()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0400" y="1863600"/>
            <a:ext cx="151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kmem_cache_zalloc()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8400" y="1215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calculate_alignment()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8400" y="567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626550" y="826975"/>
            <a:ext cx="0" cy="8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58550" y="1791600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26161" y="103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26550" y="1359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58550" y="200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58400" y="1539600"/>
            <a:ext cx="180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6550" y="168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/>
          <p:nvPr/>
        </p:nvGraphicFramePr>
        <p:xfrm>
          <a:off x="5760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64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"slab_test"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16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175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90400" y="2187600"/>
            <a:ext cx="169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__kmem_cache_create()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58550" y="2331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80825" y="2439600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80825" y="265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22400" y="251160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setup_node_pointer()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27971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70400" y="2943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22400" y="2835600"/>
            <a:ext cx="154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calculate_slab_order()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902400" y="307830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02400" y="329430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54400" y="3159600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cache_estimate()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70400" y="3627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22400" y="3483600"/>
            <a:ext cx="162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calculate_freelist_size()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902400" y="374505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02400" y="396105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54400" y="3807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setup_cpu_cache()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334400" y="4059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34400" y="42756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86400" y="4131600"/>
            <a:ext cx="133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enable_cpucache()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766400" y="4383600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762190" y="46132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14190" y="4459745"/>
            <a:ext cx="140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194190" y="471174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94190" y="492774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46190" y="4783745"/>
            <a:ext cx="1584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__do_tune_cpucache()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3350895" y="3917315"/>
          <a:ext cx="196659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120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INIT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Elbow Connector 48"/>
          <p:cNvCxnSpPr/>
          <p:nvPr/>
        </p:nvCxnSpPr>
        <p:spPr>
          <a:xfrm flipV="1">
            <a:off x="27387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613790" y="5043735"/>
            <a:ext cx="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13790" y="5259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603365" y="55477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842265" y="5112000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alloc_arraycache()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842265" y="5421990"/>
            <a:ext cx="147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do_ccup_data_local()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15" name="Table 14"/>
          <p:cNvGraphicFramePr/>
          <p:nvPr/>
        </p:nvGraphicFramePr>
        <p:xfrm>
          <a:off x="31375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INIT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360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  <a:sym typeface="+mn-ea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xxx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616600" y="586800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43400" y="5724000"/>
            <a:ext cx="183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alloc_kmem_cache_node()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74265" y="6029835"/>
            <a:ext cx="1080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kmalloc_node()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2415" y="5957835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042415" y="61738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274265" y="6353835"/>
            <a:ext cx="1728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kmem_cache_node_init()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042415" y="649783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25628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5381250" y="13593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53856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5360295" y="19099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3593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7035" y="3794125"/>
          <a:ext cx="4704715" cy="3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3455670"/>
              </a:tblGrid>
              <a:tr h="353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Freeform 94"/>
          <p:cNvSpPr/>
          <p:nvPr/>
        </p:nvSpPr>
        <p:spPr>
          <a:xfrm>
            <a:off x="4932000" y="18718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227750" y="828330"/>
            <a:ext cx="97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cache_grow()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95350" y="1088320"/>
            <a:ext cx="0" cy="11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395350" y="1304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384925" y="1592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623825" y="1156585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kmen_getpages()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623825" y="1466575"/>
            <a:ext cx="118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alloc_slabmgmt()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398160" y="191258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8624960" y="1768585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slab_map_pages()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7690165" y="1949915"/>
            <a:ext cx="324000" cy="471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54835" y="4542700"/>
            <a:ext cx="828000" cy="252013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2^gfporder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240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3593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/>
          <p:nvPr/>
        </p:nvGraphicFramePr>
        <p:xfrm>
          <a:off x="5471795" y="4632960"/>
          <a:ext cx="2659380" cy="39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2"/>
                <a:gridCol w="332422"/>
                <a:gridCol w="332422"/>
                <a:gridCol w="332422"/>
                <a:gridCol w="332422"/>
                <a:gridCol w="332422"/>
                <a:gridCol w="332422"/>
                <a:gridCol w="332422"/>
              </a:tblGrid>
              <a:tr h="398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3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4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00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5471795" y="4244975"/>
            <a:ext cx="605155" cy="387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26555" y="4235450"/>
            <a:ext cx="1404620" cy="39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8227695" y="4697095"/>
            <a:ext cx="2610485" cy="3378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46990" tIns="46990" rIns="46990" bIns="46990" rtlCol="0" anchor="ctr" anchorCtr="0">
            <a:spAutoFit/>
          </a:bodyPr>
          <a:p>
            <a:pPr algn="l">
              <a:buNone/>
            </a:pPr>
            <a:r>
              <a:rPr lang="x-none" altLang="en-US" sz="1600">
                <a:ln>
                  <a:noFill/>
                </a:ln>
                <a:solidFill>
                  <a:schemeClr val="tx1"/>
                </a:solidFill>
                <a:latin typeface="Liberation Sans Narrow" charset="0"/>
                <a:ea typeface="FreeMono" charset="0"/>
                <a:sym typeface="+mn-ea"/>
              </a:rPr>
              <a:t>FI= Index of free object in frame</a:t>
            </a:r>
            <a:endParaRPr lang="x-none" altLang="en-US" sz="1600">
              <a:ln>
                <a:noFill/>
              </a:ln>
              <a:solidFill>
                <a:schemeClr val="tx1"/>
              </a:solidFill>
              <a:latin typeface="Liberation Sans Narrow" charset="0"/>
              <a:ea typeface="FreeMono" charset="0"/>
              <a:sym typeface="+mn-ea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227750" y="828330"/>
            <a:ext cx="972000" cy="252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cache_grow()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395350" y="1088320"/>
            <a:ext cx="0" cy="11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95350" y="1304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384925" y="159232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8623825" y="1156585"/>
            <a:ext cx="1224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kmen_getpages()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623825" y="1466575"/>
            <a:ext cx="118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alloc_slabmgmt()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398160" y="191258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624960" y="1768585"/>
            <a:ext cx="1296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slab_map_pages()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388000" y="2240880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625600" y="2088000"/>
            <a:ext cx="1188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cache_init_objs()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cxnSp>
        <p:nvCxnSpPr>
          <p:cNvPr id="118" name="Elbow Connector 117"/>
          <p:cNvCxnSpPr/>
          <p:nvPr/>
        </p:nvCxnSpPr>
        <p:spPr>
          <a:xfrm>
            <a:off x="4964430" y="1964690"/>
            <a:ext cx="864000" cy="72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" name="Table 47"/>
          <p:cNvGraphicFramePr/>
          <p:nvPr/>
        </p:nvGraphicFramePr>
        <p:xfrm>
          <a:off x="5796335" y="622695"/>
          <a:ext cx="173164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3312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page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*s_men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*freelist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active: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lru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kem_cache *slab_cache: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0xFFxx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485700" y="2788195"/>
            <a:ext cx="1440000" cy="2520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36195" rIns="36195" bIns="36195" rtlCol="0" anchor="ctr"/>
          <a:p>
            <a:pPr algn="just"/>
            <a:r>
              <a:rPr lang="x-none" sz="1400">
                <a:solidFill>
                  <a:schemeClr val="tx1"/>
                </a:solidFill>
                <a:latin typeface="Liberation Sans Narrow" charset="0"/>
              </a:rPr>
              <a:t>page_address(page)</a:t>
            </a:r>
            <a:endParaRPr lang="x-none" sz="1400">
              <a:solidFill>
                <a:schemeClr val="tx1"/>
              </a:solidFill>
              <a:latin typeface="Liberation Sans Narrow" charset="0"/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18800" y="468000"/>
          <a:ext cx="2254250" cy="59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/>
                <a:gridCol w="880745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shared: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size: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reciprocal_buffer_size: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flags: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num: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gfporder: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gfp_t allocflags: 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__GFP_COMP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size_t colour: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colour_off: 64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2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kmen_cache* freelist_cache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freelist_size: 240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 (*ctor)(void*) : 0xFFxxx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const char* name: "slab_test"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list: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refcount: 1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object_size: 12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align: 16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kmen_cache_ndoe** 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array_cache* array[]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[0]: 0xFFxx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Elbow Connector 50"/>
          <p:cNvCxnSpPr/>
          <p:nvPr/>
        </p:nvCxnSpPr>
        <p:spPr>
          <a:xfrm>
            <a:off x="2339975" y="5763895"/>
            <a:ext cx="72000" cy="468000"/>
          </a:xfrm>
          <a:prstGeom prst="bentConnector3">
            <a:avLst>
              <a:gd name="adj1" fmla="val 262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/>
          <p:nvPr/>
        </p:nvGraphicFramePr>
        <p:xfrm>
          <a:off x="2893695" y="3917315"/>
          <a:ext cx="196659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4615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avail: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60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limit: 120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batchcount: 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touched: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spintlock_t 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entry[]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[59]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v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[119]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flipV="1">
            <a:off x="2281555" y="4157980"/>
            <a:ext cx="612000" cy="1872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/>
          <p:nvPr/>
        </p:nvGraphicFramePr>
        <p:xfrm>
          <a:off x="2680335" y="819785"/>
          <a:ext cx="233235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982980"/>
              </a:tblGrid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kmem_cache_node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7780" marR="17780" marT="17780" marB="1778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spinlock_t list_lock: INIT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slabs_partial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list_head slabs_free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free_objects: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180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free_limit: 360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color_next: 0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array_cache *shared: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array_cache **alien: NULL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next_reap: xxx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89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free_touched: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1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17780" marR="17780" marT="17780" marB="1778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5" name="Elbow Connector 54"/>
          <p:cNvCxnSpPr/>
          <p:nvPr/>
        </p:nvCxnSpPr>
        <p:spPr>
          <a:xfrm flipV="1">
            <a:off x="2105660" y="1080000"/>
            <a:ext cx="612000" cy="5256000"/>
          </a:xfrm>
          <a:prstGeom prst="bentConnector3">
            <a:avLst>
              <a:gd name="adj1" fmla="val 787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924050" y="1892772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928495" y="1630517"/>
            <a:ext cx="252000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4171315" y="2188845"/>
            <a:ext cx="2931795" cy="302895"/>
          </a:xfrm>
          <a:prstGeom prst="bentConnector3">
            <a:avLst>
              <a:gd name="adj1" fmla="val 64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430010" y="718655"/>
            <a:ext cx="3492000" cy="1728000"/>
          </a:xfrm>
          <a:prstGeom prst="bentConnector3">
            <a:avLst>
              <a:gd name="adj1" fmla="val 1812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6074410" y="1525270"/>
            <a:ext cx="1152000" cy="2268000"/>
          </a:xfrm>
          <a:prstGeom prst="bentConnector4">
            <a:avLst>
              <a:gd name="adj1" fmla="val -35654"/>
              <a:gd name="adj2" fmla="val 7218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H="1">
            <a:off x="6726555" y="1249680"/>
            <a:ext cx="540000" cy="2520000"/>
          </a:xfrm>
          <a:prstGeom prst="bentConnector4">
            <a:avLst>
              <a:gd name="adj1" fmla="val -90147"/>
              <a:gd name="adj2" fmla="val 805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/>
          <p:nvPr/>
        </p:nvGraphicFramePr>
        <p:xfrm>
          <a:off x="5485765" y="377571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Liberation Sans Narrow" charset="0"/>
                          <a:ea typeface="FreeMono" charset="0"/>
                        </a:rPr>
                        <a:t>Colour</a:t>
                      </a:r>
                      <a:endParaRPr lang="x-none" sz="1200" b="1">
                        <a:solidFill>
                          <a:schemeClr val="bg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Elbow Connector 76"/>
          <p:cNvCxnSpPr/>
          <p:nvPr/>
        </p:nvCxnSpPr>
        <p:spPr>
          <a:xfrm>
            <a:off x="4964430" y="1431290"/>
            <a:ext cx="864000" cy="576000"/>
          </a:xfrm>
          <a:prstGeom prst="bentConnector3">
            <a:avLst>
              <a:gd name="adj1" fmla="val 5007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>
            <a:off x="5228372" y="4036313"/>
            <a:ext cx="1296000" cy="1728000"/>
          </a:xfrm>
          <a:prstGeom prst="bentConnector3">
            <a:avLst>
              <a:gd name="adj1" fmla="val 895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4000" y="5544000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680000" y="5796000"/>
            <a:ext cx="4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44000" y="630000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>
            <a:off x="5454000" y="3906000"/>
            <a:ext cx="1584000" cy="2196000"/>
          </a:xfrm>
          <a:prstGeom prst="bentConnector3">
            <a:avLst>
              <a:gd name="adj1" fmla="val 798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>
            <a:off x="6156000" y="3348000"/>
            <a:ext cx="2088000" cy="3852000"/>
          </a:xfrm>
          <a:prstGeom prst="bentConnector3">
            <a:avLst>
              <a:gd name="adj1" fmla="val 808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22741</Words>
  <Application>Kingsoft Office WPP</Application>
  <PresentationFormat>Widescreen</PresentationFormat>
  <Paragraphs>2136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427</cp:revision>
  <dcterms:created xsi:type="dcterms:W3CDTF">2019-08-30T06:55:49Z</dcterms:created>
  <dcterms:modified xsi:type="dcterms:W3CDTF">2019-08-30T06:55:49Z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