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200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Rectangle 36"/>
          <p:cNvSpPr/>
          <p:nvPr/>
        </p:nvSpPr>
        <p:spPr>
          <a:xfrm>
            <a:off x="6048000" y="1080000"/>
            <a:ext cx="1044000" cy="3096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87999" y="3744000"/>
            <a:ext cx="432000" cy="360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28695" y="1221740"/>
            <a:ext cx="1776095" cy="27971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struct Data {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char a;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int b : 5; 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int c : 11,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      : 0,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    d : 8;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struct {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  int ee : 8;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} e;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</a:t>
            </a:r>
            <a:r>
              <a:rPr>
                <a:latin typeface="Kinnari" charset="0"/>
                <a:ea typeface="FreeMono" charset="0"/>
              </a:rPr>
              <a:t>char c1, c2; </a:t>
            </a:r>
            <a:endParaRPr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  int array[2];</a:t>
            </a:r>
            <a:endParaRPr lang="en-US">
              <a:latin typeface="Kinnari" charset="0"/>
              <a:ea typeface="FreeMono" charset="0"/>
            </a:endParaRPr>
          </a:p>
          <a:p>
            <a:pPr fontAlgn="auto">
              <a:lnSpc>
                <a:spcPts val="1700"/>
              </a:lnSpc>
            </a:pPr>
            <a:r>
              <a:rPr lang="en-US">
                <a:latin typeface="Kinnari" charset="0"/>
                <a:ea typeface="FreeMono" charset="0"/>
              </a:rPr>
              <a:t>} obj;</a:t>
            </a:r>
            <a:endParaRPr lang="en-US">
              <a:latin typeface="Kinnari" charset="0"/>
              <a:ea typeface="FreeMon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20000" y="1152000"/>
            <a:ext cx="89979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56000" y="1188000"/>
            <a:ext cx="82804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a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0000" y="1584000"/>
            <a:ext cx="89979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6000" y="1620000"/>
            <a:ext cx="39600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b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20000" y="2016000"/>
            <a:ext cx="89979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56000" y="2052000"/>
            <a:ext cx="82804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d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20000" y="2448000"/>
            <a:ext cx="89979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56000" y="2484000"/>
            <a:ext cx="82804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e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20000" y="2880000"/>
            <a:ext cx="89979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156000" y="2916000"/>
            <a:ext cx="82804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c1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20000" y="3312000"/>
            <a:ext cx="89979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56000" y="3348000"/>
            <a:ext cx="82804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c2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20000" y="3744000"/>
            <a:ext cx="432000" cy="360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156000" y="3780000"/>
            <a:ext cx="82804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array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87999" y="1620000"/>
            <a:ext cx="39600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c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350125" y="1814195"/>
            <a:ext cx="878840" cy="2882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x-none" altLang="en-US">
                <a:solidFill>
                  <a:schemeClr val="tx1"/>
                </a:solidFill>
              </a:rPr>
              <a:t>object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39965" y="2306320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solidFill>
                  <a:schemeClr val="tx1"/>
                </a:solidFill>
              </a:rPr>
              <a:t>Memory Location</a:t>
            </a:r>
            <a:endParaRPr lang="x-none" alt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5441950" y="2535555"/>
            <a:ext cx="431800" cy="9271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Kingsoft Office WPP</Application>
  <PresentationFormat>Widescreen</PresentationFormat>
  <Paragraphs>33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wuyong</dc:creator>
  <cp:lastModifiedBy>wuyong</cp:lastModifiedBy>
  <cp:revision>8</cp:revision>
  <dcterms:created xsi:type="dcterms:W3CDTF">2019-08-09T11:11:58Z</dcterms:created>
  <dcterms:modified xsi:type="dcterms:W3CDTF">2019-08-09T11:11:58Z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