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1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4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87C9-CB27-4B15-ABBE-60A02974E6F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6E91-C5F7-4C1F-AC35-7BC7C5619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3106"/>
              </p:ext>
            </p:extLst>
          </p:nvPr>
        </p:nvGraphicFramePr>
        <p:xfrm>
          <a:off x="1715299" y="180378"/>
          <a:ext cx="904201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47">
                  <a:extLst>
                    <a:ext uri="{9D8B030D-6E8A-4147-A177-3AD203B41FA5}">
                      <a16:colId xmlns:a16="http://schemas.microsoft.com/office/drawing/2014/main" val="820194629"/>
                    </a:ext>
                  </a:extLst>
                </a:gridCol>
                <a:gridCol w="1115647">
                  <a:extLst>
                    <a:ext uri="{9D8B030D-6E8A-4147-A177-3AD203B41FA5}">
                      <a16:colId xmlns:a16="http://schemas.microsoft.com/office/drawing/2014/main" val="1245226159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228760195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3400982266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1987543172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1863693616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3234256775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2514232453"/>
                    </a:ext>
                  </a:extLst>
                </a:gridCol>
                <a:gridCol w="278912">
                  <a:extLst>
                    <a:ext uri="{9D8B030D-6E8A-4147-A177-3AD203B41FA5}">
                      <a16:colId xmlns:a16="http://schemas.microsoft.com/office/drawing/2014/main" val="3551986080"/>
                    </a:ext>
                  </a:extLst>
                </a:gridCol>
                <a:gridCol w="395750">
                  <a:extLst>
                    <a:ext uri="{9D8B030D-6E8A-4147-A177-3AD203B41FA5}">
                      <a16:colId xmlns:a16="http://schemas.microsoft.com/office/drawing/2014/main" val="4032840161"/>
                    </a:ext>
                  </a:extLst>
                </a:gridCol>
                <a:gridCol w="2112294">
                  <a:extLst>
                    <a:ext uri="{9D8B030D-6E8A-4147-A177-3AD203B41FA5}">
                      <a16:colId xmlns:a16="http://schemas.microsoft.com/office/drawing/2014/main" val="2460391916"/>
                    </a:ext>
                  </a:extLst>
                </a:gridCol>
                <a:gridCol w="118999">
                  <a:extLst>
                    <a:ext uri="{9D8B030D-6E8A-4147-A177-3AD203B41FA5}">
                      <a16:colId xmlns:a16="http://schemas.microsoft.com/office/drawing/2014/main" val="3011189990"/>
                    </a:ext>
                  </a:extLst>
                </a:gridCol>
                <a:gridCol w="2231293">
                  <a:extLst>
                    <a:ext uri="{9D8B030D-6E8A-4147-A177-3AD203B41FA5}">
                      <a16:colId xmlns:a16="http://schemas.microsoft.com/office/drawing/2014/main" val="29739173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844831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目的端口号（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2035"/>
                  </a:ext>
                </a:extLst>
              </a:tr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序列号（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59510"/>
                  </a:ext>
                </a:extLst>
              </a:tr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确认号（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4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首部长部</a:t>
                      </a:r>
                      <a:endParaRPr lang="en-US" altLang="zh-CN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保留</a:t>
                      </a:r>
                      <a:endParaRPr lang="en-US" altLang="zh-CN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CWR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ECG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URG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ACK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PSH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RST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SYN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FIN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窗口大小（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26389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TCP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校验和（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紧急指针（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9581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选项（可变量）</a:t>
                      </a:r>
                      <a:endParaRPr lang="zh-CN" altLang="en-US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填充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824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81767"/>
              </p:ext>
            </p:extLst>
          </p:nvPr>
        </p:nvGraphicFramePr>
        <p:xfrm>
          <a:off x="3971502" y="4131608"/>
          <a:ext cx="5642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47">
                  <a:extLst>
                    <a:ext uri="{9D8B030D-6E8A-4147-A177-3AD203B41FA5}">
                      <a16:colId xmlns:a16="http://schemas.microsoft.com/office/drawing/2014/main" val="3972397398"/>
                    </a:ext>
                  </a:extLst>
                </a:gridCol>
                <a:gridCol w="4356746">
                  <a:extLst>
                    <a:ext uri="{9D8B030D-6E8A-4147-A177-3AD203B41FA5}">
                      <a16:colId xmlns:a16="http://schemas.microsoft.com/office/drawing/2014/main" val="771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TCP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首部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917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9719"/>
              </p:ext>
            </p:extLst>
          </p:nvPr>
        </p:nvGraphicFramePr>
        <p:xfrm>
          <a:off x="2361068" y="4916097"/>
          <a:ext cx="7253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80">
                  <a:extLst>
                    <a:ext uri="{9D8B030D-6E8A-4147-A177-3AD203B41FA5}">
                      <a16:colId xmlns:a16="http://schemas.microsoft.com/office/drawing/2014/main" val="3972397398"/>
                    </a:ext>
                  </a:extLst>
                </a:gridCol>
                <a:gridCol w="5601648">
                  <a:extLst>
                    <a:ext uri="{9D8B030D-6E8A-4147-A177-3AD203B41FA5}">
                      <a16:colId xmlns:a16="http://schemas.microsoft.com/office/drawing/2014/main" val="771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首部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9175"/>
                  </a:ext>
                </a:extLst>
              </a:tr>
            </a:tbl>
          </a:graphicData>
        </a:graphic>
      </p:graphicFrame>
      <p:sp>
        <p:nvSpPr>
          <p:cNvPr id="10" name="下箭头 9"/>
          <p:cNvSpPr/>
          <p:nvPr/>
        </p:nvSpPr>
        <p:spPr>
          <a:xfrm>
            <a:off x="7083188" y="4570688"/>
            <a:ext cx="218364" cy="252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1715299" y="3319818"/>
            <a:ext cx="2256203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254388" y="3319818"/>
            <a:ext cx="5502925" cy="81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28550" y="559558"/>
            <a:ext cx="0" cy="237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920485" y="545910"/>
            <a:ext cx="0" cy="27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200000">
            <a:off x="403900" y="1424392"/>
            <a:ext cx="160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基本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首部（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字节）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6200000">
            <a:off x="10319335" y="1562892"/>
            <a:ext cx="160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3734" y="1648416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6554" y="1648417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3734" y="2206045"/>
            <a:ext cx="1534332" cy="11649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SYN-SENT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6554" y="2206045"/>
            <a:ext cx="1534332" cy="6736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6554" y="3003357"/>
            <a:ext cx="1534332" cy="11649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SYN-RCVD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3734" y="3494677"/>
            <a:ext cx="1534332" cy="17082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6554" y="4291988"/>
            <a:ext cx="1534332" cy="9109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3734" y="749939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6554" y="749938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0800000" flipV="1">
            <a:off x="2513734" y="963453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0800000" flipV="1">
            <a:off x="9473590" y="956207"/>
            <a:ext cx="12700" cy="1188000"/>
          </a:xfrm>
          <a:prstGeom prst="bentConnector4">
            <a:avLst>
              <a:gd name="adj1" fmla="val -287462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3208" y="1139851"/>
            <a:ext cx="161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</a:p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connect 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阻塞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主动打开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81032" y="743229"/>
            <a:ext cx="150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bind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listen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被动打开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accept 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阻塞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048066" y="2125021"/>
            <a:ext cx="3918488" cy="7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048066" y="2893328"/>
            <a:ext cx="3903892" cy="54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48066" y="3442648"/>
            <a:ext cx="3918488" cy="7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660000">
            <a:off x="5222563" y="2163033"/>
            <a:ext cx="184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 rot="21132945">
            <a:off x="4327610" y="2849566"/>
            <a:ext cx="29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SYN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=y, ACK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=x+1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678758">
            <a:off x="4660234" y="3476896"/>
            <a:ext cx="29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=y+1,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102" y="3125345"/>
            <a:ext cx="150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connect 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515482" y="3922656"/>
            <a:ext cx="147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accept 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50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3734" y="1575702"/>
            <a:ext cx="1534332" cy="5066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6554" y="1575701"/>
            <a:ext cx="1534332" cy="997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ESTABLISHED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3734" y="2206045"/>
            <a:ext cx="1534332" cy="14433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FIN-WAIT-1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2786" y="3773096"/>
            <a:ext cx="1534332" cy="797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FIN-WAIT-2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1150" y="5118487"/>
            <a:ext cx="1534332" cy="9109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3734" y="749939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6554" y="749938"/>
            <a:ext cx="1534332" cy="4339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  <a:r>
              <a:rPr lang="zh-CN" alt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0800000" flipV="1">
            <a:off x="2513734" y="963453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9401" y="1139851"/>
            <a:ext cx="12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close</a:t>
            </a:r>
          </a:p>
          <a:p>
            <a:pPr algn="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主动关闭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58171" y="1944732"/>
            <a:ext cx="8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610336" y="3109832"/>
            <a:ext cx="80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close</a:t>
            </a:r>
          </a:p>
        </p:txBody>
      </p:sp>
      <p:sp>
        <p:nvSpPr>
          <p:cNvPr id="58" name="矩形 57"/>
          <p:cNvSpPr/>
          <p:nvPr/>
        </p:nvSpPr>
        <p:spPr>
          <a:xfrm>
            <a:off x="2512786" y="4694083"/>
            <a:ext cx="1534332" cy="12240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TIME-WAIT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66554" y="2681854"/>
            <a:ext cx="1534332" cy="797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CLOSE-WAIT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66554" y="3588299"/>
            <a:ext cx="1534332" cy="14255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LAST-ACK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4060766" y="2151454"/>
            <a:ext cx="3920384" cy="5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4060766" y="2681854"/>
            <a:ext cx="3905788" cy="98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4060766" y="3494677"/>
            <a:ext cx="3920384" cy="107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058302" y="4585919"/>
            <a:ext cx="3908252" cy="53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499138" y="6047363"/>
            <a:ext cx="1534332" cy="431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 rot="482310">
            <a:off x="5196903" y="206374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=u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 rot="20737997">
            <a:off x="4753206" y="2811705"/>
            <a:ext cx="25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ACK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=v,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 rot="20737997">
            <a:off x="4394703" y="3694659"/>
            <a:ext cx="317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 ACK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=w,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=u+1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 rot="482310">
            <a:off x="4860636" y="4522290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FIN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seq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=u+1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ack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=w+1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10413235" y="845474"/>
            <a:ext cx="0" cy="266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>
            <a:off x="9540327" y="3510888"/>
            <a:ext cx="87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V="1">
            <a:off x="9500886" y="826973"/>
            <a:ext cx="912349" cy="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10140834" y="1053085"/>
            <a:ext cx="0" cy="154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>
            <a:off x="9610336" y="1044315"/>
            <a:ext cx="53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9540327" y="2601085"/>
            <a:ext cx="600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10393458" y="1505123"/>
            <a:ext cx="69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被动关闭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0" name="肘形连接符 169"/>
          <p:cNvCxnSpPr/>
          <p:nvPr/>
        </p:nvCxnSpPr>
        <p:spPr>
          <a:xfrm rot="10800000" flipV="1">
            <a:off x="2446761" y="4730108"/>
            <a:ext cx="12700" cy="1188000"/>
          </a:xfrm>
          <a:prstGeom prst="bentConnector4">
            <a:avLst>
              <a:gd name="adj1" fmla="val 2498512"/>
              <a:gd name="adj2" fmla="val 1006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1282890" y="4906506"/>
            <a:ext cx="83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等待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2MSL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4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116%2C5%2C5%2C116%2C38/sign=5c988baea3cc7cd9ee203c8b58684a5a/b58f8c5494eef01fca1e8886e0fe9925bc317d6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10" y="726198"/>
            <a:ext cx="841057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425355"/>
            <a:ext cx="5629275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3429000"/>
            <a:ext cx="5619750" cy="2828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380" y="124422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TCP </a:t>
            </a:r>
            <a:r>
              <a:rPr lang="en-US" altLang="zh-CN" dirty="0" smtClean="0">
                <a:latin typeface="Times New Roman" panose="02020603050405020304" pitchFamily="18" charset="0"/>
              </a:rPr>
              <a:t>sender-side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3380" y="4276297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TCP </a:t>
            </a:r>
            <a:r>
              <a:rPr lang="en-US" altLang="zh-CN" dirty="0" smtClean="0">
                <a:latin typeface="Times New Roman" panose="02020603050405020304" pitchFamily="18" charset="0"/>
              </a:rPr>
              <a:t>receiver-side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257300"/>
            <a:ext cx="7353300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87654" y="1801503"/>
            <a:ext cx="2183641" cy="5459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retransmit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recovery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2812" y="1297387"/>
            <a:ext cx="2647666" cy="54591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8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189</Words>
  <Application>Microsoft Office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伍勇</dc:creator>
  <cp:lastModifiedBy>伍勇</cp:lastModifiedBy>
  <cp:revision>21</cp:revision>
  <dcterms:created xsi:type="dcterms:W3CDTF">2019-07-06T01:53:57Z</dcterms:created>
  <dcterms:modified xsi:type="dcterms:W3CDTF">2019-07-07T09:23:28Z</dcterms:modified>
</cp:coreProperties>
</file>