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  <p:sldId id="291" r:id="rId9"/>
    <p:sldId id="279" r:id="rId10"/>
    <p:sldId id="294" r:id="rId11"/>
    <p:sldId id="296" r:id="rId12"/>
    <p:sldId id="297" r:id="rId13"/>
    <p:sldId id="293" r:id="rId14"/>
    <p:sldId id="292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19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547870" y="240030"/>
            <a:ext cx="3492000" cy="41427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Node RotateLeft(Node h)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{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x = h.right;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h.right = x.left;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x.left = h;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x.color = h.color;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h.color = RED;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return x;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}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Node RotateRight(Node h)</a:t>
            </a:r>
            <a:endParaRPr lang="x-none" altLang="en-US">
              <a:latin typeface="FreeMono" charset="0"/>
              <a:ea typeface="FreeMono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{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x = h.left;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h.left = x.right;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x.right = h;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x.color = h.color;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h.color = RED;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  return x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  <a:sym typeface="+mn-ea"/>
              </a:rPr>
              <a:t>}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5875" y="213995"/>
            <a:ext cx="3131185" cy="47428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653720"/>
            <a:ext cx="2878455" cy="2141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957720"/>
            <a:ext cx="2878455" cy="18878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283335" y="209550"/>
            <a:ext cx="3124200" cy="332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Left Rotate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63560" y="208915"/>
            <a:ext cx="3131185" cy="47428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161020" y="212725"/>
            <a:ext cx="3122930" cy="332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Right Rotate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653720"/>
            <a:ext cx="2895600" cy="21253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35" y="2957720"/>
            <a:ext cx="2895600" cy="19132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88415" y="4991735"/>
            <a:ext cx="10012045" cy="172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45" y="5050155"/>
            <a:ext cx="2912745" cy="160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65" y="5059045"/>
            <a:ext cx="2946400" cy="162560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4547870" y="5059680"/>
            <a:ext cx="3451225" cy="15840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void FlipColors(Node h)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{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h.color = !h.color;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h.left.color </a:t>
            </a:r>
            <a:br>
              <a:rPr lang="x-none" altLang="en-US">
                <a:latin typeface="FreeMono" charset="0"/>
                <a:ea typeface="FreeMono" charset="0"/>
              </a:rPr>
            </a:br>
            <a:r>
              <a:rPr lang="x-none" altLang="en-US">
                <a:latin typeface="FreeMono" charset="0"/>
                <a:ea typeface="FreeMono" charset="0"/>
              </a:rPr>
              <a:t>    = !h.left.color;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h.right.color 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    = !h.right.color;</a:t>
            </a:r>
            <a:endParaRPr lang="x-none" altLang="en-US">
              <a:latin typeface="FreeMono" charset="0"/>
              <a:ea typeface="FreeMono" charset="0"/>
            </a:endParaRPr>
          </a:p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}</a:t>
            </a:r>
            <a:endParaRPr lang="x-none" altLang="en-US">
              <a:latin typeface="FreeMono" charset="0"/>
              <a:ea typeface="FreeMono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" name="Straight Connector 16"/>
          <p:cNvCxnSpPr/>
          <p:nvPr/>
        </p:nvCxnSpPr>
        <p:spPr>
          <a:xfrm flipH="1">
            <a:off x="1878330" y="13576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48180" y="13500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168390" y="130238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77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22035" y="206883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22440" y="138430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44545" y="20440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596515" y="202247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86280" y="6527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316990" y="652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86280" y="28130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73555" y="4565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21255" y="11201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22045" y="17995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82675" y="11531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85290" y="17818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27885" y="3670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82800" y="177482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54685" y="18053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112770" y="18199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76805" y="248158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813810" y="252476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43935" y="16897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05525" y="67691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36235" y="6769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05525" y="30543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34330" y="20256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92800" y="48069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5890895" y="182880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K'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241290" y="182372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2" name="Oval 11"/>
          <p:cNvSpPr/>
          <p:nvPr/>
        </p:nvSpPr>
        <p:spPr>
          <a:xfrm>
            <a:off x="5201920" y="11772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3" name="Oval 12"/>
          <p:cNvSpPr/>
          <p:nvPr/>
        </p:nvSpPr>
        <p:spPr>
          <a:xfrm>
            <a:off x="5154930" y="249047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247130" y="3911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561330" y="25247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773930" y="18294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20" name="Oval 19"/>
          <p:cNvSpPr/>
          <p:nvPr/>
        </p:nvSpPr>
        <p:spPr>
          <a:xfrm>
            <a:off x="6557010" y="25361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L'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7291705" y="186499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T'</a:t>
            </a:r>
            <a:endParaRPr lang="x-none" altLang="en-US" b="1"/>
          </a:p>
        </p:txBody>
      </p:sp>
      <p:sp>
        <p:nvSpPr>
          <p:cNvPr id="23" name="Oval 22"/>
          <p:cNvSpPr/>
          <p:nvPr/>
        </p:nvSpPr>
        <p:spPr>
          <a:xfrm>
            <a:off x="6598285" y="11385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Q'</a:t>
            </a:r>
            <a:endParaRPr lang="x-none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6868160" y="25406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858645" y="414718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8495" y="41395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48705" y="40919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8110" y="414210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02350" y="485838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02755" y="417385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24860" y="48336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576830" y="48120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66595" y="34423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297305" y="344233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66595" y="307086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53870" y="324612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35" name="Oval 34"/>
          <p:cNvSpPr/>
          <p:nvPr/>
        </p:nvSpPr>
        <p:spPr>
          <a:xfrm>
            <a:off x="2401570" y="390969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36" name="Oval 35"/>
          <p:cNvSpPr/>
          <p:nvPr/>
        </p:nvSpPr>
        <p:spPr>
          <a:xfrm>
            <a:off x="1102360" y="458914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37" name="Oval 36"/>
          <p:cNvSpPr/>
          <p:nvPr/>
        </p:nvSpPr>
        <p:spPr>
          <a:xfrm>
            <a:off x="1062990" y="394271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38" name="Oval 37"/>
          <p:cNvSpPr/>
          <p:nvPr/>
        </p:nvSpPr>
        <p:spPr>
          <a:xfrm>
            <a:off x="1665605" y="457136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39" name="Text Box 38"/>
          <p:cNvSpPr txBox="1"/>
          <p:nvPr/>
        </p:nvSpPr>
        <p:spPr>
          <a:xfrm>
            <a:off x="2108200" y="315658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2063115" y="456438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635000" y="45948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44" name="Oval 43"/>
          <p:cNvSpPr/>
          <p:nvPr/>
        </p:nvSpPr>
        <p:spPr>
          <a:xfrm>
            <a:off x="3093085" y="460946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45" name="Oval 44"/>
          <p:cNvSpPr/>
          <p:nvPr/>
        </p:nvSpPr>
        <p:spPr>
          <a:xfrm>
            <a:off x="2357120" y="52711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46" name="Oval 45"/>
          <p:cNvSpPr/>
          <p:nvPr/>
        </p:nvSpPr>
        <p:spPr>
          <a:xfrm>
            <a:off x="3794125" y="531431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47" name="Text Box 46"/>
          <p:cNvSpPr txBox="1"/>
          <p:nvPr/>
        </p:nvSpPr>
        <p:spPr>
          <a:xfrm>
            <a:off x="3524250" y="44792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6085840" y="34664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416550" y="34664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85840" y="309499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414645" y="481520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73115" y="32702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53" name="Oval 52"/>
          <p:cNvSpPr/>
          <p:nvPr/>
        </p:nvSpPr>
        <p:spPr>
          <a:xfrm>
            <a:off x="5871210" y="46183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K'</a:t>
            </a:r>
            <a:endParaRPr lang="x-none" altLang="en-US" b="1"/>
          </a:p>
        </p:txBody>
      </p:sp>
      <p:sp>
        <p:nvSpPr>
          <p:cNvPr id="54" name="Oval 53"/>
          <p:cNvSpPr/>
          <p:nvPr/>
        </p:nvSpPr>
        <p:spPr>
          <a:xfrm>
            <a:off x="5221605" y="46132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55" name="Oval 54"/>
          <p:cNvSpPr/>
          <p:nvPr/>
        </p:nvSpPr>
        <p:spPr>
          <a:xfrm>
            <a:off x="5182235" y="396684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56" name="Oval 55"/>
          <p:cNvSpPr/>
          <p:nvPr/>
        </p:nvSpPr>
        <p:spPr>
          <a:xfrm>
            <a:off x="5135245" y="52800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57" name="Text Box 56"/>
          <p:cNvSpPr txBox="1"/>
          <p:nvPr/>
        </p:nvSpPr>
        <p:spPr>
          <a:xfrm>
            <a:off x="6227445" y="318071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5541645" y="531431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4754245" y="46189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60" name="Oval 59"/>
          <p:cNvSpPr/>
          <p:nvPr/>
        </p:nvSpPr>
        <p:spPr>
          <a:xfrm>
            <a:off x="6537325" y="532574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L'</a:t>
            </a:r>
            <a:endParaRPr lang="x-none" altLang="en-US" b="1"/>
          </a:p>
        </p:txBody>
      </p:sp>
      <p:sp>
        <p:nvSpPr>
          <p:cNvPr id="61" name="Oval 60"/>
          <p:cNvSpPr/>
          <p:nvPr/>
        </p:nvSpPr>
        <p:spPr>
          <a:xfrm>
            <a:off x="7272020" y="46545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T'</a:t>
            </a:r>
            <a:endParaRPr lang="x-none" altLang="en-US" b="1"/>
          </a:p>
        </p:txBody>
      </p:sp>
      <p:sp>
        <p:nvSpPr>
          <p:cNvPr id="62" name="Oval 61"/>
          <p:cNvSpPr/>
          <p:nvPr/>
        </p:nvSpPr>
        <p:spPr>
          <a:xfrm>
            <a:off x="6578600" y="39281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Q'</a:t>
            </a:r>
            <a:endParaRPr lang="x-none" alt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6848475" y="53301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 flipH="1">
            <a:off x="5434330" y="27616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148705" y="200215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2350" y="276860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2755" y="208407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576830" y="27222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8107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85840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16550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5840" y="100520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14645" y="272542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73115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5871210" y="25285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K'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221605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2" name="Oval 11"/>
          <p:cNvSpPr/>
          <p:nvPr/>
        </p:nvSpPr>
        <p:spPr>
          <a:xfrm>
            <a:off x="5182235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3" name="Oval 12"/>
          <p:cNvSpPr/>
          <p:nvPr/>
        </p:nvSpPr>
        <p:spPr>
          <a:xfrm>
            <a:off x="5135245" y="31902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227445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541645" y="32245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754245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20" name="Oval 19"/>
          <p:cNvSpPr/>
          <p:nvPr/>
        </p:nvSpPr>
        <p:spPr>
          <a:xfrm>
            <a:off x="6537325" y="32359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L'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7272020" y="25647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T'</a:t>
            </a:r>
            <a:endParaRPr lang="x-none" altLang="en-US" b="1"/>
          </a:p>
        </p:txBody>
      </p:sp>
      <p:sp>
        <p:nvSpPr>
          <p:cNvPr id="23" name="Oval 22"/>
          <p:cNvSpPr/>
          <p:nvPr/>
        </p:nvSpPr>
        <p:spPr>
          <a:xfrm>
            <a:off x="6578600" y="183832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Q'</a:t>
            </a:r>
            <a:endParaRPr lang="x-none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6848475" y="32404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2" name="Straight Connector 41"/>
          <p:cNvCxnSpPr/>
          <p:nvPr/>
        </p:nvCxnSpPr>
        <p:spPr>
          <a:xfrm flipH="1">
            <a:off x="8849360" y="27292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78450" y="27076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7355" y="206692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9495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09850" y="270573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71550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6120130" y="2045335"/>
            <a:ext cx="661035" cy="67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85840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416550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85840" y="995680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39410" y="26917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3115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8" name="Oval 7"/>
          <p:cNvSpPr/>
          <p:nvPr/>
        </p:nvSpPr>
        <p:spPr>
          <a:xfrm>
            <a:off x="5862955" y="25114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5221605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5182235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126990" y="317309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6227445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24500" y="316611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754245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6" name="Oval 15"/>
          <p:cNvSpPr/>
          <p:nvPr/>
        </p:nvSpPr>
        <p:spPr>
          <a:xfrm>
            <a:off x="6545580" y="184277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17" name="Oval 16"/>
          <p:cNvSpPr/>
          <p:nvPr/>
        </p:nvSpPr>
        <p:spPr>
          <a:xfrm>
            <a:off x="6545580" y="32245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19" name="Oval 18"/>
          <p:cNvSpPr/>
          <p:nvPr/>
        </p:nvSpPr>
        <p:spPr>
          <a:xfrm>
            <a:off x="7246620" y="254762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6985635" y="32245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231120" y="20396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73260" y="271653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573895" y="2018030"/>
            <a:ext cx="661035" cy="67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39605" y="134937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870315" y="134937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39605" y="96837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893175" y="262318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26880" y="11531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30" name="Oval 29"/>
          <p:cNvSpPr/>
          <p:nvPr/>
        </p:nvSpPr>
        <p:spPr>
          <a:xfrm>
            <a:off x="9316720" y="24841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31" name="Oval 30"/>
          <p:cNvSpPr/>
          <p:nvPr/>
        </p:nvSpPr>
        <p:spPr>
          <a:xfrm>
            <a:off x="8675370" y="249618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32" name="Oval 31"/>
          <p:cNvSpPr/>
          <p:nvPr/>
        </p:nvSpPr>
        <p:spPr>
          <a:xfrm>
            <a:off x="8636000" y="184975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33" name="Oval 32"/>
          <p:cNvSpPr/>
          <p:nvPr/>
        </p:nvSpPr>
        <p:spPr>
          <a:xfrm>
            <a:off x="8580755" y="31457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34" name="Text Box 33"/>
          <p:cNvSpPr txBox="1"/>
          <p:nvPr/>
        </p:nvSpPr>
        <p:spPr>
          <a:xfrm>
            <a:off x="9681210" y="106362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8978265" y="31388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8208010" y="25019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37" name="Oval 36"/>
          <p:cNvSpPr/>
          <p:nvPr/>
        </p:nvSpPr>
        <p:spPr>
          <a:xfrm>
            <a:off x="9999345" y="181546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38" name="Oval 37"/>
          <p:cNvSpPr/>
          <p:nvPr/>
        </p:nvSpPr>
        <p:spPr>
          <a:xfrm>
            <a:off x="9999345" y="31972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39" name="Oval 38"/>
          <p:cNvSpPr/>
          <p:nvPr/>
        </p:nvSpPr>
        <p:spPr>
          <a:xfrm>
            <a:off x="10700385" y="252031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40" name="Text Box 39"/>
          <p:cNvSpPr txBox="1"/>
          <p:nvPr/>
        </p:nvSpPr>
        <p:spPr>
          <a:xfrm>
            <a:off x="10439400" y="319722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1035050" y="878840"/>
            <a:ext cx="1160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case1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2" name="Straight Connector 61"/>
          <p:cNvCxnSpPr/>
          <p:nvPr/>
        </p:nvCxnSpPr>
        <p:spPr>
          <a:xfrm>
            <a:off x="6113780" y="145224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09850" y="270573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0487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978525" y="207327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44740" y="275971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77990" y="206819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29730" y="27216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4730" y="136842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417185" y="136842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86475" y="920750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73750" y="11722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52" name="Oval 51"/>
          <p:cNvSpPr/>
          <p:nvPr/>
        </p:nvSpPr>
        <p:spPr>
          <a:xfrm>
            <a:off x="6521450" y="18357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53" name="Oval 52"/>
          <p:cNvSpPr/>
          <p:nvPr/>
        </p:nvSpPr>
        <p:spPr>
          <a:xfrm>
            <a:off x="5222240" y="251523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54" name="Oval 53"/>
          <p:cNvSpPr/>
          <p:nvPr/>
        </p:nvSpPr>
        <p:spPr>
          <a:xfrm>
            <a:off x="5182870" y="186880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55" name="Oval 54"/>
          <p:cNvSpPr/>
          <p:nvPr/>
        </p:nvSpPr>
        <p:spPr>
          <a:xfrm>
            <a:off x="5785485" y="24974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56" name="Text Box 55"/>
          <p:cNvSpPr txBox="1"/>
          <p:nvPr/>
        </p:nvSpPr>
        <p:spPr>
          <a:xfrm>
            <a:off x="6228080" y="10826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57" name="Text Box 56"/>
          <p:cNvSpPr txBox="1"/>
          <p:nvPr/>
        </p:nvSpPr>
        <p:spPr>
          <a:xfrm>
            <a:off x="6960870" y="17640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58" name="Oval 57"/>
          <p:cNvSpPr/>
          <p:nvPr/>
        </p:nvSpPr>
        <p:spPr>
          <a:xfrm>
            <a:off x="7212965" y="253555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59" name="Oval 58"/>
          <p:cNvSpPr/>
          <p:nvPr/>
        </p:nvSpPr>
        <p:spPr>
          <a:xfrm>
            <a:off x="6477000" y="31972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60" name="Oval 59"/>
          <p:cNvSpPr/>
          <p:nvPr/>
        </p:nvSpPr>
        <p:spPr>
          <a:xfrm>
            <a:off x="7914005" y="324040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61" name="Text Box 60"/>
          <p:cNvSpPr txBox="1"/>
          <p:nvPr/>
        </p:nvSpPr>
        <p:spPr>
          <a:xfrm>
            <a:off x="5549265" y="182435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sp>
        <p:nvSpPr>
          <p:cNvPr id="63" name="Text Box 62"/>
          <p:cNvSpPr txBox="1"/>
          <p:nvPr/>
        </p:nvSpPr>
        <p:spPr>
          <a:xfrm>
            <a:off x="1035050" y="878840"/>
            <a:ext cx="1160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case2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5" name="Straight Connector 64"/>
          <p:cNvCxnSpPr/>
          <p:nvPr/>
        </p:nvCxnSpPr>
        <p:spPr>
          <a:xfrm flipH="1">
            <a:off x="8805545" y="20980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371465" y="208407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8235" y="342519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1715" y="20764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68465" y="27679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576830" y="27222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2392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48348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410200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40910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10200" y="94805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88610" y="19996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97475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8" name="Oval 7"/>
          <p:cNvSpPr/>
          <p:nvPr/>
        </p:nvSpPr>
        <p:spPr>
          <a:xfrm>
            <a:off x="5845175" y="184404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4545965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4506595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109210" y="25057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5551805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66410" y="255841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078605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6" name="Oval 15"/>
          <p:cNvSpPr/>
          <p:nvPr/>
        </p:nvSpPr>
        <p:spPr>
          <a:xfrm>
            <a:off x="6536690" y="25438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19" name="Oval 18"/>
          <p:cNvSpPr/>
          <p:nvPr/>
        </p:nvSpPr>
        <p:spPr>
          <a:xfrm>
            <a:off x="7237730" y="32486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7937500" y="390588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6823075" y="25419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0886440" y="34239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19920" y="20751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186670" y="276669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28405" y="137541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159115" y="13754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28405" y="94678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806815" y="203962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615680" y="117919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53" name="Oval 52"/>
          <p:cNvSpPr/>
          <p:nvPr/>
        </p:nvSpPr>
        <p:spPr>
          <a:xfrm>
            <a:off x="9263380" y="18427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54" name="Oval 53"/>
          <p:cNvSpPr/>
          <p:nvPr/>
        </p:nvSpPr>
        <p:spPr>
          <a:xfrm>
            <a:off x="7964170" y="252222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55" name="Oval 54"/>
          <p:cNvSpPr/>
          <p:nvPr/>
        </p:nvSpPr>
        <p:spPr>
          <a:xfrm>
            <a:off x="7924800" y="18757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56" name="Oval 55"/>
          <p:cNvSpPr/>
          <p:nvPr/>
        </p:nvSpPr>
        <p:spPr>
          <a:xfrm>
            <a:off x="8527415" y="25044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57" name="Text Box 56"/>
          <p:cNvSpPr txBox="1"/>
          <p:nvPr/>
        </p:nvSpPr>
        <p:spPr>
          <a:xfrm>
            <a:off x="8970010" y="10896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8984615" y="255714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7496810" y="25279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60" name="Oval 59"/>
          <p:cNvSpPr/>
          <p:nvPr/>
        </p:nvSpPr>
        <p:spPr>
          <a:xfrm>
            <a:off x="9954895" y="25425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61" name="Oval 60"/>
          <p:cNvSpPr/>
          <p:nvPr/>
        </p:nvSpPr>
        <p:spPr>
          <a:xfrm>
            <a:off x="10655935" y="324739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62" name="Oval 61"/>
          <p:cNvSpPr/>
          <p:nvPr/>
        </p:nvSpPr>
        <p:spPr>
          <a:xfrm>
            <a:off x="11355705" y="390461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10438130" y="24980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035050" y="878840"/>
            <a:ext cx="1160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case3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 flipH="1">
            <a:off x="5434330" y="27616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H="1">
            <a:off x="6148705" y="200215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2350" y="276860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2755" y="208407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576830" y="27222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3345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085840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416550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85840" y="95758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14645" y="272542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3115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8" name="Oval 7"/>
          <p:cNvSpPr/>
          <p:nvPr/>
        </p:nvSpPr>
        <p:spPr>
          <a:xfrm>
            <a:off x="5871210" y="25285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5221605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5182235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135245" y="31902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6227445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41645" y="32245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754245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6" name="Oval 15"/>
          <p:cNvSpPr/>
          <p:nvPr/>
        </p:nvSpPr>
        <p:spPr>
          <a:xfrm>
            <a:off x="6537325" y="32359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19" name="Oval 18"/>
          <p:cNvSpPr/>
          <p:nvPr/>
        </p:nvSpPr>
        <p:spPr>
          <a:xfrm>
            <a:off x="7272020" y="256476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6578600" y="18383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592945" y="19837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46590" y="275018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46995" y="206565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530080" y="13582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60790" y="13582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30080" y="93916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58885" y="270700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317355" y="11620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31" name="Oval 30"/>
          <p:cNvSpPr/>
          <p:nvPr/>
        </p:nvSpPr>
        <p:spPr>
          <a:xfrm>
            <a:off x="9315450" y="25101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32" name="Oval 31"/>
          <p:cNvSpPr/>
          <p:nvPr/>
        </p:nvSpPr>
        <p:spPr>
          <a:xfrm>
            <a:off x="8665845" y="25050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33" name="Oval 32"/>
          <p:cNvSpPr/>
          <p:nvPr/>
        </p:nvSpPr>
        <p:spPr>
          <a:xfrm>
            <a:off x="8626475" y="185864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34" name="Oval 33"/>
          <p:cNvSpPr/>
          <p:nvPr/>
        </p:nvSpPr>
        <p:spPr>
          <a:xfrm>
            <a:off x="8579485" y="31718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9671685" y="107251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8952230" y="2901950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 = root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8198485" y="25107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38" name="Oval 37"/>
          <p:cNvSpPr/>
          <p:nvPr/>
        </p:nvSpPr>
        <p:spPr>
          <a:xfrm>
            <a:off x="9981565" y="321754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39" name="Oval 38"/>
          <p:cNvSpPr/>
          <p:nvPr/>
        </p:nvSpPr>
        <p:spPr>
          <a:xfrm>
            <a:off x="10716260" y="25463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40" name="Oval 39"/>
          <p:cNvSpPr/>
          <p:nvPr/>
        </p:nvSpPr>
        <p:spPr>
          <a:xfrm>
            <a:off x="10022840" y="18199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6848475" y="32404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035050" y="878840"/>
            <a:ext cx="1160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case4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3" name="Straight Connector 42"/>
          <p:cNvCxnSpPr/>
          <p:nvPr/>
        </p:nvCxnSpPr>
        <p:spPr>
          <a:xfrm>
            <a:off x="2005330" y="4146550"/>
            <a:ext cx="65405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17315" y="341820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297940" y="1401445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03115" y="1356995"/>
            <a:ext cx="696595" cy="63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13910" y="205295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94535" y="341947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433320" y="11607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4" name="Oval 3"/>
          <p:cNvSpPr/>
          <p:nvPr/>
        </p:nvSpPr>
        <p:spPr>
          <a:xfrm>
            <a:off x="1771650" y="184594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5" name="Oval 4"/>
          <p:cNvSpPr/>
          <p:nvPr/>
        </p:nvSpPr>
        <p:spPr>
          <a:xfrm>
            <a:off x="1079500" y="25298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7" name="Oval 6"/>
          <p:cNvSpPr/>
          <p:nvPr/>
        </p:nvSpPr>
        <p:spPr>
          <a:xfrm>
            <a:off x="4377690" y="10877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8" name="Oval 7"/>
          <p:cNvSpPr/>
          <p:nvPr/>
        </p:nvSpPr>
        <p:spPr>
          <a:xfrm>
            <a:off x="5076825" y="179070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4401185" y="248920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15" name="Oval 14"/>
          <p:cNvSpPr/>
          <p:nvPr/>
        </p:nvSpPr>
        <p:spPr>
          <a:xfrm>
            <a:off x="2451735" y="321373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5" name="Oval 24"/>
          <p:cNvSpPr/>
          <p:nvPr/>
        </p:nvSpPr>
        <p:spPr>
          <a:xfrm>
            <a:off x="1759585" y="390906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26" name="Oval 25"/>
          <p:cNvSpPr/>
          <p:nvPr/>
        </p:nvSpPr>
        <p:spPr>
          <a:xfrm>
            <a:off x="2442210" y="457771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27" name="Oval 26"/>
          <p:cNvSpPr/>
          <p:nvPr/>
        </p:nvSpPr>
        <p:spPr>
          <a:xfrm>
            <a:off x="3677285" y="32162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8" name="Oval 27"/>
          <p:cNvSpPr/>
          <p:nvPr/>
        </p:nvSpPr>
        <p:spPr>
          <a:xfrm>
            <a:off x="4375150" y="390842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29" name="Oval 28"/>
          <p:cNvSpPr/>
          <p:nvPr/>
        </p:nvSpPr>
        <p:spPr>
          <a:xfrm>
            <a:off x="5047615" y="45872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30" name="Straight Connector 29"/>
          <p:cNvCxnSpPr/>
          <p:nvPr/>
        </p:nvCxnSpPr>
        <p:spPr>
          <a:xfrm>
            <a:off x="826135" y="3027045"/>
            <a:ext cx="50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48355" y="748665"/>
            <a:ext cx="0" cy="4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1055" y="749300"/>
            <a:ext cx="5040000" cy="46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016635" y="982980"/>
            <a:ext cx="359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5191125" y="913130"/>
            <a:ext cx="359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1048385" y="3243580"/>
            <a:ext cx="359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5236845" y="3243580"/>
            <a:ext cx="359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3" name="Straight Connector 42"/>
          <p:cNvCxnSpPr/>
          <p:nvPr/>
        </p:nvCxnSpPr>
        <p:spPr>
          <a:xfrm>
            <a:off x="1410335" y="1887855"/>
            <a:ext cx="65405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9235" y="341820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37330" y="1190625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12265" y="3597275"/>
            <a:ext cx="696595" cy="63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23060" y="429323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99540" y="1160780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72710" y="9499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4" name="Oval 3"/>
          <p:cNvSpPr/>
          <p:nvPr/>
        </p:nvSpPr>
        <p:spPr>
          <a:xfrm>
            <a:off x="4511040" y="163512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5" name="Oval 4"/>
          <p:cNvSpPr/>
          <p:nvPr/>
        </p:nvSpPr>
        <p:spPr>
          <a:xfrm>
            <a:off x="3818890" y="23190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7" name="Oval 6"/>
          <p:cNvSpPr/>
          <p:nvPr/>
        </p:nvSpPr>
        <p:spPr>
          <a:xfrm>
            <a:off x="1386840" y="332803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8" name="Oval 7"/>
          <p:cNvSpPr/>
          <p:nvPr/>
        </p:nvSpPr>
        <p:spPr>
          <a:xfrm>
            <a:off x="2085975" y="403098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1393825" y="470471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15" name="Oval 14"/>
          <p:cNvSpPr/>
          <p:nvPr/>
        </p:nvSpPr>
        <p:spPr>
          <a:xfrm>
            <a:off x="1856740" y="9550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5" name="Oval 24"/>
          <p:cNvSpPr/>
          <p:nvPr/>
        </p:nvSpPr>
        <p:spPr>
          <a:xfrm>
            <a:off x="1164590" y="165036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26" name="Oval 25"/>
          <p:cNvSpPr/>
          <p:nvPr/>
        </p:nvSpPr>
        <p:spPr>
          <a:xfrm>
            <a:off x="1847215" y="23190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27" name="Oval 26"/>
          <p:cNvSpPr/>
          <p:nvPr/>
        </p:nvSpPr>
        <p:spPr>
          <a:xfrm>
            <a:off x="3799205" y="32162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8" name="Oval 27"/>
          <p:cNvSpPr/>
          <p:nvPr/>
        </p:nvSpPr>
        <p:spPr>
          <a:xfrm>
            <a:off x="4497070" y="390842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29" name="Oval 28"/>
          <p:cNvSpPr/>
          <p:nvPr/>
        </p:nvSpPr>
        <p:spPr>
          <a:xfrm>
            <a:off x="5169535" y="45872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cxnSp>
        <p:nvCxnSpPr>
          <p:cNvPr id="30" name="Straight Connector 29"/>
          <p:cNvCxnSpPr/>
          <p:nvPr/>
        </p:nvCxnSpPr>
        <p:spPr>
          <a:xfrm>
            <a:off x="826135" y="3027045"/>
            <a:ext cx="50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1055" y="749300"/>
            <a:ext cx="5040000" cy="46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2416175" y="184531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310765" y="1525270"/>
            <a:ext cx="2003425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RotateLeft(P)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06675" y="434721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471420" y="4027170"/>
            <a:ext cx="2129790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RotateRight(P)</a:t>
            </a:r>
            <a:endParaRPr lang="x-none" altLang="en-US">
              <a:latin typeface="FreeMono" charset="0"/>
              <a:ea typeface="FreeMon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4" name="Straight Connector 63"/>
          <p:cNvCxnSpPr/>
          <p:nvPr/>
        </p:nvCxnSpPr>
        <p:spPr>
          <a:xfrm>
            <a:off x="7394575" y="2074545"/>
            <a:ext cx="654050" cy="685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21430" y="2169795"/>
            <a:ext cx="654050" cy="685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562090" y="372681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92930" y="3704590"/>
            <a:ext cx="685800" cy="67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93565" y="1402715"/>
            <a:ext cx="685800" cy="67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40435" y="3938270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075815" y="369760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4" name="Oval 3"/>
          <p:cNvSpPr/>
          <p:nvPr/>
        </p:nvSpPr>
        <p:spPr>
          <a:xfrm>
            <a:off x="1414145" y="438277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5" name="Oval 4"/>
          <p:cNvSpPr/>
          <p:nvPr/>
        </p:nvSpPr>
        <p:spPr>
          <a:xfrm>
            <a:off x="721995" y="506666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000" y="3246755"/>
            <a:ext cx="63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6580" y="907415"/>
            <a:ext cx="8385810" cy="4679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60015" y="905510"/>
            <a:ext cx="0" cy="467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55620" y="1401445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80840" y="11715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16" name="Oval 15"/>
          <p:cNvSpPr/>
          <p:nvPr/>
        </p:nvSpPr>
        <p:spPr>
          <a:xfrm>
            <a:off x="3519170" y="18567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17" name="Oval 16"/>
          <p:cNvSpPr/>
          <p:nvPr/>
        </p:nvSpPr>
        <p:spPr>
          <a:xfrm>
            <a:off x="2827020" y="25406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13710" y="3724275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49090" y="34836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0" name="Oval 19"/>
          <p:cNvSpPr/>
          <p:nvPr/>
        </p:nvSpPr>
        <p:spPr>
          <a:xfrm>
            <a:off x="3487420" y="416877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2795270" y="485267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6" name="Oval 5"/>
          <p:cNvSpPr/>
          <p:nvPr/>
        </p:nvSpPr>
        <p:spPr>
          <a:xfrm>
            <a:off x="4819650" y="18307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sp>
        <p:nvSpPr>
          <p:cNvPr id="31" name="Oval 30"/>
          <p:cNvSpPr/>
          <p:nvPr/>
        </p:nvSpPr>
        <p:spPr>
          <a:xfrm>
            <a:off x="4819015" y="4132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cxnSp>
        <p:nvCxnSpPr>
          <p:cNvPr id="33" name="Straight Connector 32"/>
          <p:cNvCxnSpPr/>
          <p:nvPr/>
        </p:nvCxnSpPr>
        <p:spPr>
          <a:xfrm>
            <a:off x="8002270" y="1379220"/>
            <a:ext cx="685800" cy="67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64325" y="1377950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789545" y="114808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39" name="Oval 38"/>
          <p:cNvSpPr/>
          <p:nvPr/>
        </p:nvSpPr>
        <p:spPr>
          <a:xfrm>
            <a:off x="7127875" y="183324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40" name="Oval 39"/>
          <p:cNvSpPr/>
          <p:nvPr/>
        </p:nvSpPr>
        <p:spPr>
          <a:xfrm>
            <a:off x="6435725" y="25171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45" name="Oval 44"/>
          <p:cNvSpPr/>
          <p:nvPr/>
        </p:nvSpPr>
        <p:spPr>
          <a:xfrm>
            <a:off x="8428355" y="18072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cxnSp>
        <p:nvCxnSpPr>
          <p:cNvPr id="46" name="Straight Connector 45"/>
          <p:cNvCxnSpPr/>
          <p:nvPr/>
        </p:nvCxnSpPr>
        <p:spPr>
          <a:xfrm>
            <a:off x="7254875" y="371919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14845" y="351726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48" name="Oval 47"/>
          <p:cNvSpPr/>
          <p:nvPr/>
        </p:nvSpPr>
        <p:spPr>
          <a:xfrm>
            <a:off x="7712710" y="420941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49" name="Oval 48"/>
          <p:cNvSpPr/>
          <p:nvPr/>
        </p:nvSpPr>
        <p:spPr>
          <a:xfrm>
            <a:off x="8385175" y="48882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sp>
        <p:nvSpPr>
          <p:cNvPr id="51" name="Oval 50"/>
          <p:cNvSpPr/>
          <p:nvPr/>
        </p:nvSpPr>
        <p:spPr>
          <a:xfrm>
            <a:off x="6349365" y="417957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307965" y="175260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5202555" y="1432560"/>
            <a:ext cx="2003425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FlipColor(PP)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61255" y="398526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4765675" y="3665220"/>
            <a:ext cx="2268000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RotateRight(PP)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050925" y="2015490"/>
            <a:ext cx="65405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40130" y="128841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97330" y="10826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59" name="Oval 58"/>
          <p:cNvSpPr/>
          <p:nvPr/>
        </p:nvSpPr>
        <p:spPr>
          <a:xfrm>
            <a:off x="805180" y="177800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60" name="Oval 59"/>
          <p:cNvSpPr/>
          <p:nvPr/>
        </p:nvSpPr>
        <p:spPr>
          <a:xfrm>
            <a:off x="1487805" y="244665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68755" y="2839720"/>
            <a:ext cx="0" cy="1479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258310" y="2600960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65" name="Oval 64"/>
          <p:cNvSpPr/>
          <p:nvPr/>
        </p:nvSpPr>
        <p:spPr>
          <a:xfrm>
            <a:off x="7781290" y="2539365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66" name="Text Box 65"/>
          <p:cNvSpPr txBox="1"/>
          <p:nvPr/>
        </p:nvSpPr>
        <p:spPr>
          <a:xfrm rot="16200000">
            <a:off x="234950" y="3347085"/>
            <a:ext cx="2003425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solidFill>
                  <a:schemeClr val="bg2">
                    <a:lumMod val="90000"/>
                  </a:schemeClr>
                </a:solidFill>
                <a:latin typeface="FreeMono" charset="0"/>
                <a:ea typeface="FreeMono" charset="0"/>
              </a:rPr>
              <a:t>RotateLeft(P)</a:t>
            </a:r>
            <a:endParaRPr lang="x-none" altLang="en-US">
              <a:solidFill>
                <a:schemeClr val="bg2">
                  <a:lumMod val="90000"/>
                </a:schemeClr>
              </a:solidFill>
              <a:latin typeface="FreeMono" charset="0"/>
              <a:ea typeface="FreeMon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8" name="Straight Connector 67"/>
          <p:cNvCxnSpPr/>
          <p:nvPr/>
        </p:nvCxnSpPr>
        <p:spPr>
          <a:xfrm flipV="1">
            <a:off x="7238365" y="2061210"/>
            <a:ext cx="696595" cy="6445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609975" y="2136775"/>
            <a:ext cx="696595" cy="6445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54020" y="3666490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7000" y="3246755"/>
            <a:ext cx="63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6580" y="907415"/>
            <a:ext cx="8385810" cy="4679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60015" y="905510"/>
            <a:ext cx="0" cy="467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46805" y="3658870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406775" y="34569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48" name="Oval 47"/>
          <p:cNvSpPr/>
          <p:nvPr/>
        </p:nvSpPr>
        <p:spPr>
          <a:xfrm>
            <a:off x="4104640" y="414909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49" name="Oval 48"/>
          <p:cNvSpPr/>
          <p:nvPr/>
        </p:nvSpPr>
        <p:spPr>
          <a:xfrm>
            <a:off x="4777105" y="4827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51" name="Oval 50"/>
          <p:cNvSpPr/>
          <p:nvPr/>
        </p:nvSpPr>
        <p:spPr>
          <a:xfrm>
            <a:off x="2741295" y="411924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705350" y="175260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4599940" y="1432560"/>
            <a:ext cx="2003425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FlipColor(PP)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61255" y="3985260"/>
            <a:ext cx="1710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4765675" y="3665220"/>
            <a:ext cx="2268000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latin typeface="FreeMono" charset="0"/>
                <a:ea typeface="FreeMono" charset="0"/>
              </a:rPr>
              <a:t>RotateLeft(PP)</a:t>
            </a:r>
            <a:endParaRPr lang="x-none" altLang="en-US">
              <a:latin typeface="FreeMono" charset="0"/>
              <a:ea typeface="FreeMono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60120" y="383476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3110" y="363283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8" name="Oval 27"/>
          <p:cNvSpPr/>
          <p:nvPr/>
        </p:nvSpPr>
        <p:spPr>
          <a:xfrm>
            <a:off x="1417955" y="432498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29" name="Oval 28"/>
          <p:cNvSpPr/>
          <p:nvPr/>
        </p:nvSpPr>
        <p:spPr>
          <a:xfrm>
            <a:off x="2090420" y="500380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2952750" y="135699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5535" y="134937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05505" y="114744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9" name="Oval 8"/>
          <p:cNvSpPr/>
          <p:nvPr/>
        </p:nvSpPr>
        <p:spPr>
          <a:xfrm>
            <a:off x="4103370" y="183959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4775835" y="25184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2740025" y="180975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77965" y="134810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70750" y="1340485"/>
            <a:ext cx="1383030" cy="144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30720" y="113855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26" name="Oval 25"/>
          <p:cNvSpPr/>
          <p:nvPr/>
        </p:nvSpPr>
        <p:spPr>
          <a:xfrm>
            <a:off x="7728585" y="183070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35" name="Oval 34"/>
          <p:cNvSpPr/>
          <p:nvPr/>
        </p:nvSpPr>
        <p:spPr>
          <a:xfrm>
            <a:off x="8401050" y="25095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36" name="Oval 35"/>
          <p:cNvSpPr/>
          <p:nvPr/>
        </p:nvSpPr>
        <p:spPr>
          <a:xfrm>
            <a:off x="6365240" y="18008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cxnSp>
        <p:nvCxnSpPr>
          <p:cNvPr id="37" name="Straight Connector 36"/>
          <p:cNvCxnSpPr/>
          <p:nvPr/>
        </p:nvCxnSpPr>
        <p:spPr>
          <a:xfrm>
            <a:off x="7848600" y="3644900"/>
            <a:ext cx="685800" cy="67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10655" y="3643630"/>
            <a:ext cx="1330325" cy="133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35875" y="341376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56" name="Oval 55"/>
          <p:cNvSpPr/>
          <p:nvPr/>
        </p:nvSpPr>
        <p:spPr>
          <a:xfrm>
            <a:off x="6974205" y="40989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57" name="Oval 56"/>
          <p:cNvSpPr/>
          <p:nvPr/>
        </p:nvSpPr>
        <p:spPr>
          <a:xfrm>
            <a:off x="6282055" y="47828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U</a:t>
            </a:r>
            <a:endParaRPr lang="x-none" altLang="en-US" b="1"/>
          </a:p>
        </p:txBody>
      </p:sp>
      <p:sp>
        <p:nvSpPr>
          <p:cNvPr id="58" name="Oval 57"/>
          <p:cNvSpPr/>
          <p:nvPr/>
        </p:nvSpPr>
        <p:spPr>
          <a:xfrm>
            <a:off x="8274685" y="40728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59" name="Straight Connector 58"/>
          <p:cNvCxnSpPr/>
          <p:nvPr/>
        </p:nvCxnSpPr>
        <p:spPr>
          <a:xfrm>
            <a:off x="1270000" y="1288415"/>
            <a:ext cx="696595" cy="63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80795" y="1984375"/>
            <a:ext cx="696595" cy="64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44575" y="10191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PP</a:t>
            </a:r>
            <a:endParaRPr lang="x-none" altLang="en-US" b="1"/>
          </a:p>
        </p:txBody>
      </p:sp>
      <p:sp>
        <p:nvSpPr>
          <p:cNvPr id="62" name="Oval 61"/>
          <p:cNvSpPr/>
          <p:nvPr/>
        </p:nvSpPr>
        <p:spPr>
          <a:xfrm>
            <a:off x="1743710" y="17221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63" name="Oval 62"/>
          <p:cNvSpPr/>
          <p:nvPr/>
        </p:nvSpPr>
        <p:spPr>
          <a:xfrm>
            <a:off x="1051560" y="239585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45920" y="2831465"/>
            <a:ext cx="0" cy="1479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 rot="16200000">
            <a:off x="864870" y="3199765"/>
            <a:ext cx="2179955" cy="3327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ctr" anchorCtr="0">
            <a:spAutoFit/>
          </a:bodyPr>
          <a:p>
            <a:pPr fontAlgn="auto">
              <a:lnSpc>
                <a:spcPts val="1500"/>
              </a:lnSpc>
            </a:pPr>
            <a:r>
              <a:rPr lang="x-none" altLang="en-US">
                <a:solidFill>
                  <a:schemeClr val="bg2">
                    <a:lumMod val="90000"/>
                  </a:schemeClr>
                </a:solidFill>
                <a:latin typeface="FreeMono" charset="0"/>
                <a:ea typeface="FreeMono" charset="0"/>
              </a:rPr>
              <a:t>RotateRight(P)</a:t>
            </a:r>
            <a:endParaRPr lang="x-none" altLang="en-US">
              <a:solidFill>
                <a:schemeClr val="bg2">
                  <a:lumMod val="90000"/>
                </a:schemeClr>
              </a:solidFill>
              <a:latin typeface="FreeMono" charset="0"/>
              <a:ea typeface="FreeMono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380740" y="2548255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  <p:sp>
        <p:nvSpPr>
          <p:cNvPr id="69" name="Oval 68"/>
          <p:cNvSpPr/>
          <p:nvPr/>
        </p:nvSpPr>
        <p:spPr>
          <a:xfrm>
            <a:off x="7042150" y="2497455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N</a:t>
            </a:r>
            <a:endParaRPr lang="x-none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0" name="Straight Connector 89"/>
          <p:cNvCxnSpPr/>
          <p:nvPr/>
        </p:nvCxnSpPr>
        <p:spPr>
          <a:xfrm>
            <a:off x="8830945" y="276987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164195" y="207835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6023610" y="2587625"/>
            <a:ext cx="632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8173720" y="27482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1285" y="274637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62555" y="136271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93265" y="13627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62555" y="982345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73985" y="20599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49830" y="116649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7" name="Oval 16"/>
          <p:cNvSpPr/>
          <p:nvPr/>
        </p:nvSpPr>
        <p:spPr>
          <a:xfrm>
            <a:off x="3097530" y="18300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18" name="Oval 17"/>
          <p:cNvSpPr/>
          <p:nvPr/>
        </p:nvSpPr>
        <p:spPr>
          <a:xfrm>
            <a:off x="2447925" y="25266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19" name="Oval 18"/>
          <p:cNvSpPr/>
          <p:nvPr/>
        </p:nvSpPr>
        <p:spPr>
          <a:xfrm>
            <a:off x="1758950" y="18630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3130550" y="32270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70" name="Text Box 69"/>
          <p:cNvSpPr txBox="1"/>
          <p:nvPr/>
        </p:nvSpPr>
        <p:spPr>
          <a:xfrm>
            <a:off x="2804160" y="10769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73" name="Text Box 72"/>
          <p:cNvSpPr txBox="1"/>
          <p:nvPr/>
        </p:nvSpPr>
        <p:spPr>
          <a:xfrm>
            <a:off x="3451225" y="316865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76" name="Text Box 75"/>
          <p:cNvSpPr txBox="1"/>
          <p:nvPr/>
        </p:nvSpPr>
        <p:spPr>
          <a:xfrm>
            <a:off x="2912745" y="26308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76495" y="275399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77765" y="137033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308475" y="13703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77765" y="989965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989195" y="206756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765040" y="117411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60" name="Oval 59"/>
          <p:cNvSpPr/>
          <p:nvPr/>
        </p:nvSpPr>
        <p:spPr>
          <a:xfrm>
            <a:off x="5412740" y="18376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61" name="Oval 60"/>
          <p:cNvSpPr/>
          <p:nvPr/>
        </p:nvSpPr>
        <p:spPr>
          <a:xfrm>
            <a:off x="4763135" y="25342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62" name="Oval 61"/>
          <p:cNvSpPr/>
          <p:nvPr/>
        </p:nvSpPr>
        <p:spPr>
          <a:xfrm>
            <a:off x="4074160" y="18707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63" name="Oval 62"/>
          <p:cNvSpPr/>
          <p:nvPr/>
        </p:nvSpPr>
        <p:spPr>
          <a:xfrm>
            <a:off x="5445760" y="323469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64" name="Text Box 63"/>
          <p:cNvSpPr txBox="1"/>
          <p:nvPr/>
        </p:nvSpPr>
        <p:spPr>
          <a:xfrm>
            <a:off x="5119370" y="108458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65" name="Text Box 64"/>
          <p:cNvSpPr txBox="1"/>
          <p:nvPr/>
        </p:nvSpPr>
        <p:spPr>
          <a:xfrm>
            <a:off x="5766435" y="317627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4210050" y="254444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472680" y="137858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803390" y="137858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472680" y="99822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484110" y="20758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259955" y="11823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7907655" y="184594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6608445" y="252539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6569075" y="18789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7171690" y="250761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7614285" y="10928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7569200" y="25006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8599170" y="254571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7863205" y="32073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9300210" y="32505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9030335" y="241554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6" name="Straight Connector 105"/>
          <p:cNvCxnSpPr/>
          <p:nvPr/>
        </p:nvCxnSpPr>
        <p:spPr>
          <a:xfrm>
            <a:off x="1969770" y="25463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473950" y="3486150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7575" y="336740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484110" y="25717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40910" y="281940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981200" y="207581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3975" y="205422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307465" y="134937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320165" y="6629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743710" y="43307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61" name="Oval 60"/>
          <p:cNvSpPr/>
          <p:nvPr/>
        </p:nvSpPr>
        <p:spPr>
          <a:xfrm>
            <a:off x="1094105" y="112966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63" name="Oval 62"/>
          <p:cNvSpPr/>
          <p:nvPr/>
        </p:nvSpPr>
        <p:spPr>
          <a:xfrm>
            <a:off x="1776730" y="18300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65" name="Text Box 64"/>
          <p:cNvSpPr txBox="1"/>
          <p:nvPr/>
        </p:nvSpPr>
        <p:spPr>
          <a:xfrm>
            <a:off x="1073785" y="186245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541020" y="113157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8" name="Oval 87"/>
          <p:cNvSpPr/>
          <p:nvPr/>
        </p:nvSpPr>
        <p:spPr>
          <a:xfrm>
            <a:off x="1054735" y="254508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2450465" y="25565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340" y="21031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4095115" y="20815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078605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1305" y="6902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14850" y="46037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3865245" y="115697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4547870" y="185737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3844925" y="188976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3312160" y="11588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22" name="Oval 21"/>
          <p:cNvSpPr/>
          <p:nvPr/>
        </p:nvSpPr>
        <p:spPr>
          <a:xfrm>
            <a:off x="3825875" y="25723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23" name="Oval 22"/>
          <p:cNvSpPr/>
          <p:nvPr/>
        </p:nvSpPr>
        <p:spPr>
          <a:xfrm>
            <a:off x="5221605" y="258381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95540" y="207835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838315" y="20567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21805" y="135191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34505" y="6654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258050" y="4356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30" name="Oval 29"/>
          <p:cNvSpPr/>
          <p:nvPr/>
        </p:nvSpPr>
        <p:spPr>
          <a:xfrm>
            <a:off x="6608445" y="113220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31" name="Oval 30"/>
          <p:cNvSpPr/>
          <p:nvPr/>
        </p:nvSpPr>
        <p:spPr>
          <a:xfrm>
            <a:off x="7291070" y="18326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6588125" y="18649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6055360" y="113411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34" name="Oval 33"/>
          <p:cNvSpPr/>
          <p:nvPr/>
        </p:nvSpPr>
        <p:spPr>
          <a:xfrm>
            <a:off x="6569075" y="254762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35" name="Oval 34"/>
          <p:cNvSpPr/>
          <p:nvPr/>
        </p:nvSpPr>
        <p:spPr>
          <a:xfrm>
            <a:off x="7964805" y="25590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2065" y="45332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4840" y="451167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4690" y="344741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23340" y="385572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885" y="36258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42" name="Oval 41"/>
          <p:cNvSpPr/>
          <p:nvPr/>
        </p:nvSpPr>
        <p:spPr>
          <a:xfrm>
            <a:off x="899160" y="356235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43" name="Oval 42"/>
          <p:cNvSpPr/>
          <p:nvPr/>
        </p:nvSpPr>
        <p:spPr>
          <a:xfrm>
            <a:off x="1077595" y="428752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44" name="Text Box 43"/>
          <p:cNvSpPr txBox="1"/>
          <p:nvPr/>
        </p:nvSpPr>
        <p:spPr>
          <a:xfrm>
            <a:off x="374650" y="43199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346075" y="356425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46" name="Oval 45"/>
          <p:cNvSpPr/>
          <p:nvPr/>
        </p:nvSpPr>
        <p:spPr>
          <a:xfrm>
            <a:off x="355600" y="50025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47" name="Oval 46"/>
          <p:cNvSpPr/>
          <p:nvPr/>
        </p:nvSpPr>
        <p:spPr>
          <a:xfrm>
            <a:off x="1751330" y="50139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cxnSp>
        <p:nvCxnSpPr>
          <p:cNvPr id="95" name="Straight Connector 94"/>
          <p:cNvCxnSpPr/>
          <p:nvPr/>
        </p:nvCxnSpPr>
        <p:spPr>
          <a:xfrm>
            <a:off x="4036695" y="445325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379470" y="44316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77970" y="37757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501515" y="354584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100" name="Oval 99"/>
          <p:cNvSpPr/>
          <p:nvPr/>
        </p:nvSpPr>
        <p:spPr>
          <a:xfrm>
            <a:off x="3653790" y="34823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01" name="Oval 100"/>
          <p:cNvSpPr/>
          <p:nvPr/>
        </p:nvSpPr>
        <p:spPr>
          <a:xfrm>
            <a:off x="3832225" y="42075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02" name="Text Box 101"/>
          <p:cNvSpPr txBox="1"/>
          <p:nvPr/>
        </p:nvSpPr>
        <p:spPr>
          <a:xfrm>
            <a:off x="3129280" y="42398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03" name="Text Box 102"/>
          <p:cNvSpPr txBox="1"/>
          <p:nvPr/>
        </p:nvSpPr>
        <p:spPr>
          <a:xfrm>
            <a:off x="3100705" y="348424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04" name="Oval 103"/>
          <p:cNvSpPr/>
          <p:nvPr/>
        </p:nvSpPr>
        <p:spPr>
          <a:xfrm>
            <a:off x="3110230" y="492252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105" name="Oval 104"/>
          <p:cNvSpPr/>
          <p:nvPr/>
        </p:nvSpPr>
        <p:spPr>
          <a:xfrm>
            <a:off x="4505960" y="49339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783070" y="457200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125845" y="45504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24345" y="389445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7890" y="36645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120" name="Oval 119"/>
          <p:cNvSpPr/>
          <p:nvPr/>
        </p:nvSpPr>
        <p:spPr>
          <a:xfrm>
            <a:off x="6400165" y="360108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21" name="Oval 120"/>
          <p:cNvSpPr/>
          <p:nvPr/>
        </p:nvSpPr>
        <p:spPr>
          <a:xfrm>
            <a:off x="6578600" y="432625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22" name="Text Box 121"/>
          <p:cNvSpPr txBox="1"/>
          <p:nvPr/>
        </p:nvSpPr>
        <p:spPr>
          <a:xfrm>
            <a:off x="5875655" y="435864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23" name="Text Box 122"/>
          <p:cNvSpPr txBox="1"/>
          <p:nvPr/>
        </p:nvSpPr>
        <p:spPr>
          <a:xfrm>
            <a:off x="5847080" y="36029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24" name="Oval 123"/>
          <p:cNvSpPr/>
          <p:nvPr/>
        </p:nvSpPr>
        <p:spPr>
          <a:xfrm>
            <a:off x="5856605" y="50412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F</a:t>
            </a:r>
            <a:endParaRPr lang="x-none" altLang="en-US" b="1"/>
          </a:p>
        </p:txBody>
      </p:sp>
      <p:sp>
        <p:nvSpPr>
          <p:cNvPr id="125" name="Oval 124"/>
          <p:cNvSpPr/>
          <p:nvPr/>
        </p:nvSpPr>
        <p:spPr>
          <a:xfrm>
            <a:off x="7252335" y="505269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H</a:t>
            </a:r>
            <a:endParaRPr lang="x-none" altLang="en-US" b="1"/>
          </a:p>
        </p:txBody>
      </p:sp>
      <p:sp>
        <p:nvSpPr>
          <p:cNvPr id="127" name="Down Arrow 126"/>
          <p:cNvSpPr/>
          <p:nvPr/>
        </p:nvSpPr>
        <p:spPr>
          <a:xfrm>
            <a:off x="1819275" y="2990215"/>
            <a:ext cx="264795" cy="405130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4582160" y="2990850"/>
            <a:ext cx="264795" cy="405130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7336790" y="2990850"/>
            <a:ext cx="264795" cy="405130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09850" y="270573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8044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978525" y="208153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44740" y="27679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77990" y="20764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29730" y="272986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86475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417185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86475" y="100457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48375" y="207391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73750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52" name="Oval 51"/>
          <p:cNvSpPr/>
          <p:nvPr/>
        </p:nvSpPr>
        <p:spPr>
          <a:xfrm>
            <a:off x="6521450" y="184404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53" name="Oval 52"/>
          <p:cNvSpPr/>
          <p:nvPr/>
        </p:nvSpPr>
        <p:spPr>
          <a:xfrm>
            <a:off x="5222240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54" name="Oval 53"/>
          <p:cNvSpPr/>
          <p:nvPr/>
        </p:nvSpPr>
        <p:spPr>
          <a:xfrm>
            <a:off x="5182870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55" name="Oval 54"/>
          <p:cNvSpPr/>
          <p:nvPr/>
        </p:nvSpPr>
        <p:spPr>
          <a:xfrm>
            <a:off x="5785485" y="25057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56" name="Text Box 55"/>
          <p:cNvSpPr txBox="1"/>
          <p:nvPr/>
        </p:nvSpPr>
        <p:spPr>
          <a:xfrm>
            <a:off x="6228080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57" name="Text Box 56"/>
          <p:cNvSpPr txBox="1"/>
          <p:nvPr/>
        </p:nvSpPr>
        <p:spPr>
          <a:xfrm>
            <a:off x="6182995" y="249872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4754880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59" name="Oval 58"/>
          <p:cNvSpPr/>
          <p:nvPr/>
        </p:nvSpPr>
        <p:spPr>
          <a:xfrm>
            <a:off x="7212965" y="254381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60" name="Oval 59"/>
          <p:cNvSpPr/>
          <p:nvPr/>
        </p:nvSpPr>
        <p:spPr>
          <a:xfrm>
            <a:off x="6477000" y="32054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61" name="Oval 60"/>
          <p:cNvSpPr/>
          <p:nvPr/>
        </p:nvSpPr>
        <p:spPr>
          <a:xfrm>
            <a:off x="7914005" y="32486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62" name="Text Box 61"/>
          <p:cNvSpPr txBox="1"/>
          <p:nvPr/>
        </p:nvSpPr>
        <p:spPr>
          <a:xfrm>
            <a:off x="7644130" y="241363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849120" y="48177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18970" y="481012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48585" y="481266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15335" y="55041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37155" y="54667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57070" y="411289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287780" y="411289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57070" y="374078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44345" y="391668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5" name="Oval 74"/>
          <p:cNvSpPr/>
          <p:nvPr/>
        </p:nvSpPr>
        <p:spPr>
          <a:xfrm>
            <a:off x="2392045" y="458025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76" name="Oval 75"/>
          <p:cNvSpPr/>
          <p:nvPr/>
        </p:nvSpPr>
        <p:spPr>
          <a:xfrm>
            <a:off x="1092835" y="525970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93" name="Oval 92"/>
          <p:cNvSpPr/>
          <p:nvPr/>
        </p:nvSpPr>
        <p:spPr>
          <a:xfrm>
            <a:off x="1053465" y="461327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94" name="Oval 93"/>
          <p:cNvSpPr/>
          <p:nvPr/>
        </p:nvSpPr>
        <p:spPr>
          <a:xfrm>
            <a:off x="1656080" y="52419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95" name="Text Box 94"/>
          <p:cNvSpPr txBox="1"/>
          <p:nvPr/>
        </p:nvSpPr>
        <p:spPr>
          <a:xfrm>
            <a:off x="2098675" y="382714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2053590" y="523494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97" name="Text Box 96"/>
          <p:cNvSpPr txBox="1"/>
          <p:nvPr/>
        </p:nvSpPr>
        <p:spPr>
          <a:xfrm>
            <a:off x="625475" y="526542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98" name="Oval 97"/>
          <p:cNvSpPr/>
          <p:nvPr/>
        </p:nvSpPr>
        <p:spPr>
          <a:xfrm>
            <a:off x="3083560" y="528002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99" name="Oval 98"/>
          <p:cNvSpPr/>
          <p:nvPr/>
        </p:nvSpPr>
        <p:spPr>
          <a:xfrm>
            <a:off x="2397125" y="594169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100" name="Oval 99"/>
          <p:cNvSpPr/>
          <p:nvPr/>
        </p:nvSpPr>
        <p:spPr>
          <a:xfrm>
            <a:off x="3784600" y="5984875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101" name="Text Box 100"/>
          <p:cNvSpPr txBox="1"/>
          <p:nvPr/>
        </p:nvSpPr>
        <p:spPr>
          <a:xfrm>
            <a:off x="3387725" y="51168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5978525" y="483489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048375" y="482727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777990" y="482981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444740" y="552132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774815" y="54921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86475" y="413004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417185" y="413004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086475" y="375793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73750" y="393382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111" name="Oval 110"/>
          <p:cNvSpPr/>
          <p:nvPr/>
        </p:nvSpPr>
        <p:spPr>
          <a:xfrm>
            <a:off x="6521450" y="459740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112" name="Oval 111"/>
          <p:cNvSpPr/>
          <p:nvPr/>
        </p:nvSpPr>
        <p:spPr>
          <a:xfrm>
            <a:off x="5222240" y="527685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13" name="Oval 112"/>
          <p:cNvSpPr/>
          <p:nvPr/>
        </p:nvSpPr>
        <p:spPr>
          <a:xfrm>
            <a:off x="5182870" y="463042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14" name="Oval 113"/>
          <p:cNvSpPr/>
          <p:nvPr/>
        </p:nvSpPr>
        <p:spPr>
          <a:xfrm>
            <a:off x="5785485" y="525907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15" name="Text Box 114"/>
          <p:cNvSpPr txBox="1"/>
          <p:nvPr/>
        </p:nvSpPr>
        <p:spPr>
          <a:xfrm>
            <a:off x="6228080" y="384429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16" name="Text Box 115"/>
          <p:cNvSpPr txBox="1"/>
          <p:nvPr/>
        </p:nvSpPr>
        <p:spPr>
          <a:xfrm>
            <a:off x="6182995" y="525208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17" name="Text Box 116"/>
          <p:cNvSpPr txBox="1"/>
          <p:nvPr/>
        </p:nvSpPr>
        <p:spPr>
          <a:xfrm>
            <a:off x="4754880" y="528256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118" name="Oval 117"/>
          <p:cNvSpPr/>
          <p:nvPr/>
        </p:nvSpPr>
        <p:spPr>
          <a:xfrm>
            <a:off x="7212965" y="529717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119" name="Oval 118"/>
          <p:cNvSpPr/>
          <p:nvPr/>
        </p:nvSpPr>
        <p:spPr>
          <a:xfrm>
            <a:off x="6582410" y="597598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120" name="Oval 119"/>
          <p:cNvSpPr/>
          <p:nvPr/>
        </p:nvSpPr>
        <p:spPr>
          <a:xfrm>
            <a:off x="7914005" y="600202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121" name="Text Box 120"/>
          <p:cNvSpPr txBox="1"/>
          <p:nvPr/>
        </p:nvSpPr>
        <p:spPr>
          <a:xfrm>
            <a:off x="7644130" y="51669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sp>
        <p:nvSpPr>
          <p:cNvPr id="122" name="Text Box 121"/>
          <p:cNvSpPr txBox="1"/>
          <p:nvPr/>
        </p:nvSpPr>
        <p:spPr>
          <a:xfrm>
            <a:off x="922655" y="991235"/>
            <a:ext cx="367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23" name="Text Box 122"/>
          <p:cNvSpPr txBox="1"/>
          <p:nvPr/>
        </p:nvSpPr>
        <p:spPr>
          <a:xfrm>
            <a:off x="5042535" y="1007110"/>
            <a:ext cx="367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4" name="Text Box 123"/>
          <p:cNvSpPr txBox="1"/>
          <p:nvPr/>
        </p:nvSpPr>
        <p:spPr>
          <a:xfrm>
            <a:off x="929005" y="3801745"/>
            <a:ext cx="367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5" name="Text Box 124"/>
          <p:cNvSpPr txBox="1"/>
          <p:nvPr/>
        </p:nvSpPr>
        <p:spPr>
          <a:xfrm>
            <a:off x="4775200" y="376618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4,5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 flipH="1">
            <a:off x="5434330" y="276161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58645" y="205740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28495" y="20497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148705" y="200215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58110" y="205232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2350" y="276860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2755" y="208407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24860" y="2743835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576830" y="2722245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66595" y="135255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97305" y="135255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66595" y="98107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53870" y="115633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79" name="Oval 78"/>
          <p:cNvSpPr/>
          <p:nvPr/>
        </p:nvSpPr>
        <p:spPr>
          <a:xfrm>
            <a:off x="2401570" y="181991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</a:t>
            </a:r>
            <a:endParaRPr lang="x-none" altLang="en-US" b="1"/>
          </a:p>
        </p:txBody>
      </p:sp>
      <p:sp>
        <p:nvSpPr>
          <p:cNvPr id="80" name="Oval 79"/>
          <p:cNvSpPr/>
          <p:nvPr/>
        </p:nvSpPr>
        <p:spPr>
          <a:xfrm>
            <a:off x="1102360" y="249936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81" name="Oval 80"/>
          <p:cNvSpPr/>
          <p:nvPr/>
        </p:nvSpPr>
        <p:spPr>
          <a:xfrm>
            <a:off x="1062990" y="18529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82" name="Oval 81"/>
          <p:cNvSpPr/>
          <p:nvPr/>
        </p:nvSpPr>
        <p:spPr>
          <a:xfrm>
            <a:off x="1665605" y="248158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83" name="Text Box 82"/>
          <p:cNvSpPr txBox="1"/>
          <p:nvPr/>
        </p:nvSpPr>
        <p:spPr>
          <a:xfrm>
            <a:off x="2108200" y="106680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2063115" y="247459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35000" y="250507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87" name="Oval 86"/>
          <p:cNvSpPr/>
          <p:nvPr/>
        </p:nvSpPr>
        <p:spPr>
          <a:xfrm>
            <a:off x="3093085" y="251968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</a:t>
            </a:r>
            <a:endParaRPr lang="x-none" altLang="en-US" b="1"/>
          </a:p>
        </p:txBody>
      </p:sp>
      <p:sp>
        <p:nvSpPr>
          <p:cNvPr id="88" name="Oval 87"/>
          <p:cNvSpPr/>
          <p:nvPr/>
        </p:nvSpPr>
        <p:spPr>
          <a:xfrm>
            <a:off x="2357120" y="318135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</a:t>
            </a:r>
            <a:endParaRPr lang="x-none" altLang="en-US" b="1"/>
          </a:p>
        </p:txBody>
      </p:sp>
      <p:sp>
        <p:nvSpPr>
          <p:cNvPr id="91" name="Oval 90"/>
          <p:cNvSpPr/>
          <p:nvPr/>
        </p:nvSpPr>
        <p:spPr>
          <a:xfrm>
            <a:off x="3794125" y="322453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</a:t>
            </a:r>
            <a:endParaRPr lang="x-none" altLang="en-US" b="1"/>
          </a:p>
        </p:txBody>
      </p:sp>
      <p:sp>
        <p:nvSpPr>
          <p:cNvPr id="92" name="Text Box 91"/>
          <p:cNvSpPr txBox="1"/>
          <p:nvPr/>
        </p:nvSpPr>
        <p:spPr>
          <a:xfrm>
            <a:off x="3524250" y="23895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85840" y="1376680"/>
            <a:ext cx="67754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16550" y="137668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5840" y="100520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14645" y="2725420"/>
            <a:ext cx="661035" cy="67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73115" y="11804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C</a:t>
            </a:r>
            <a:endParaRPr lang="x-none" altLang="en-US" b="1"/>
          </a:p>
        </p:txBody>
      </p:sp>
      <p:sp>
        <p:nvSpPr>
          <p:cNvPr id="10" name="Oval 9"/>
          <p:cNvSpPr/>
          <p:nvPr/>
        </p:nvSpPr>
        <p:spPr>
          <a:xfrm>
            <a:off x="5871210" y="252857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K'</a:t>
            </a:r>
            <a:endParaRPr lang="x-none" altLang="en-US" b="1"/>
          </a:p>
        </p:txBody>
      </p:sp>
      <p:sp>
        <p:nvSpPr>
          <p:cNvPr id="11" name="Oval 10"/>
          <p:cNvSpPr/>
          <p:nvPr/>
        </p:nvSpPr>
        <p:spPr>
          <a:xfrm>
            <a:off x="5221605" y="252349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B</a:t>
            </a:r>
            <a:endParaRPr lang="x-none" altLang="en-US" b="1"/>
          </a:p>
        </p:txBody>
      </p:sp>
      <p:sp>
        <p:nvSpPr>
          <p:cNvPr id="12" name="Oval 11"/>
          <p:cNvSpPr/>
          <p:nvPr/>
        </p:nvSpPr>
        <p:spPr>
          <a:xfrm>
            <a:off x="5182235" y="18770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A</a:t>
            </a:r>
            <a:endParaRPr lang="x-none" altLang="en-US" b="1"/>
          </a:p>
        </p:txBody>
      </p:sp>
      <p:sp>
        <p:nvSpPr>
          <p:cNvPr id="13" name="Oval 12"/>
          <p:cNvSpPr/>
          <p:nvPr/>
        </p:nvSpPr>
        <p:spPr>
          <a:xfrm>
            <a:off x="5135245" y="3190240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G</a:t>
            </a:r>
            <a:endParaRPr lang="x-none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227445" y="10909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__z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541645" y="3224530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__x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754245" y="25292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__y</a:t>
            </a:r>
            <a:endParaRPr lang="x-none" altLang="en-US"/>
          </a:p>
        </p:txBody>
      </p:sp>
      <p:sp>
        <p:nvSpPr>
          <p:cNvPr id="20" name="Oval 19"/>
          <p:cNvSpPr/>
          <p:nvPr/>
        </p:nvSpPr>
        <p:spPr>
          <a:xfrm>
            <a:off x="6537325" y="3235960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L'</a:t>
            </a:r>
            <a:endParaRPr lang="x-none" altLang="en-US" b="1"/>
          </a:p>
        </p:txBody>
      </p:sp>
      <p:sp>
        <p:nvSpPr>
          <p:cNvPr id="21" name="Oval 20"/>
          <p:cNvSpPr/>
          <p:nvPr/>
        </p:nvSpPr>
        <p:spPr>
          <a:xfrm>
            <a:off x="7272020" y="256476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T'</a:t>
            </a:r>
            <a:endParaRPr lang="x-none" altLang="en-US" b="1"/>
          </a:p>
        </p:txBody>
      </p:sp>
      <p:sp>
        <p:nvSpPr>
          <p:cNvPr id="23" name="Oval 22"/>
          <p:cNvSpPr/>
          <p:nvPr/>
        </p:nvSpPr>
        <p:spPr>
          <a:xfrm>
            <a:off x="6578600" y="1838325"/>
            <a:ext cx="432000" cy="43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p>
            <a:pPr algn="ctr" fontAlgn="auto">
              <a:lnSpc>
                <a:spcPct val="100000"/>
              </a:lnSpc>
            </a:pPr>
            <a:r>
              <a:rPr lang="x-none" altLang="en-US" b="1"/>
              <a:t>Q'</a:t>
            </a:r>
            <a:endParaRPr lang="x-none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6848475" y="3240405"/>
            <a:ext cx="6070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__w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Kingsoft Office WPP</Application>
  <PresentationFormat>Widescreen</PresentationFormat>
  <Paragraphs>906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156</cp:revision>
  <dcterms:created xsi:type="dcterms:W3CDTF">2019-08-23T02:48:56Z</dcterms:created>
  <dcterms:modified xsi:type="dcterms:W3CDTF">2019-08-23T02:48:56Z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