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870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4996-CB44-4046-8B8A-5FFA7534AE53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3C95-CCCF-43F3-984D-F5DDC123D3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280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4996-CB44-4046-8B8A-5FFA7534AE53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3C95-CCCF-43F3-984D-F5DDC123D3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57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4996-CB44-4046-8B8A-5FFA7534AE53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3C95-CCCF-43F3-984D-F5DDC123D3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10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4996-CB44-4046-8B8A-5FFA7534AE53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3C95-CCCF-43F3-984D-F5DDC123D3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782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4996-CB44-4046-8B8A-5FFA7534AE53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3C95-CCCF-43F3-984D-F5DDC123D3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30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4996-CB44-4046-8B8A-5FFA7534AE53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3C95-CCCF-43F3-984D-F5DDC123D3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534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4996-CB44-4046-8B8A-5FFA7534AE53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3C95-CCCF-43F3-984D-F5DDC123D3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704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4996-CB44-4046-8B8A-5FFA7534AE53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3C95-CCCF-43F3-984D-F5DDC123D3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566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4996-CB44-4046-8B8A-5FFA7534AE53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3C95-CCCF-43F3-984D-F5DDC123D3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62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4996-CB44-4046-8B8A-5FFA7534AE53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3C95-CCCF-43F3-984D-F5DDC123D3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939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4996-CB44-4046-8B8A-5FFA7534AE53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3C95-CCCF-43F3-984D-F5DDC123D3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500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44996-CB44-4046-8B8A-5FFA7534AE53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3C95-CCCF-43F3-984D-F5DDC123D3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57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79295" y="136525"/>
            <a:ext cx="10515600" cy="804769"/>
          </a:xfrm>
        </p:spPr>
        <p:txBody>
          <a:bodyPr/>
          <a:lstStyle/>
          <a:p>
            <a:r>
              <a:rPr lang="en-US" altLang="ko-KR" dirty="0" smtClean="0"/>
              <a:t>Backend </a:t>
            </a:r>
            <a:r>
              <a:rPr lang="ko-KR" altLang="en-US" dirty="0" smtClean="0"/>
              <a:t>프로젝트 구조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5" y="941294"/>
            <a:ext cx="3358012" cy="367104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95" y="4612341"/>
            <a:ext cx="2850776" cy="213808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97942" y="941294"/>
            <a:ext cx="7463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모듈별로</a:t>
            </a:r>
            <a:r>
              <a:rPr lang="ko-KR" altLang="en-US" dirty="0" smtClean="0"/>
              <a:t> 패키지를 만들고 각 모듈 내에서 </a:t>
            </a:r>
            <a:endParaRPr lang="en-US" altLang="ko-KR" dirty="0" smtClean="0"/>
          </a:p>
          <a:p>
            <a:r>
              <a:rPr lang="en-US" altLang="ko-KR" dirty="0" smtClean="0"/>
              <a:t>controller, mapper, model, service</a:t>
            </a:r>
            <a:r>
              <a:rPr lang="ko-KR" altLang="en-US" dirty="0" smtClean="0"/>
              <a:t>로 나눕니다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4841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79295" y="136525"/>
            <a:ext cx="10515600" cy="804769"/>
          </a:xfrm>
        </p:spPr>
        <p:txBody>
          <a:bodyPr/>
          <a:lstStyle/>
          <a:p>
            <a:r>
              <a:rPr lang="en-US" altLang="ko-KR" dirty="0" smtClean="0"/>
              <a:t>API </a:t>
            </a:r>
            <a:r>
              <a:rPr lang="ko-KR" altLang="en-US" dirty="0" smtClean="0"/>
              <a:t>문서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9295" y="941294"/>
            <a:ext cx="10954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Swagger</a:t>
            </a:r>
            <a:r>
              <a:rPr lang="ko-KR" altLang="en-US" dirty="0" smtClean="0"/>
              <a:t>를 이용하여 </a:t>
            </a:r>
            <a:r>
              <a:rPr lang="en-US" altLang="ko-KR" dirty="0" smtClean="0"/>
              <a:t>URI</a:t>
            </a:r>
            <a:r>
              <a:rPr lang="ko-KR" altLang="en-US" dirty="0" smtClean="0"/>
              <a:t>마다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에 대한 설명을 작성합니다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5" y="1310626"/>
            <a:ext cx="732472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860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11188" y="-222437"/>
            <a:ext cx="8763000" cy="7410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76565" y="242047"/>
            <a:ext cx="2629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Swagger</a:t>
            </a:r>
            <a:r>
              <a:rPr lang="ko-KR" altLang="en-US" dirty="0" smtClean="0"/>
              <a:t>로 접속한 화면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861" y="745471"/>
            <a:ext cx="4781550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894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88700" y="0"/>
            <a:ext cx="7315200" cy="58864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177" y="-1957973"/>
            <a:ext cx="8486775" cy="807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263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35</Words>
  <Application>Microsoft Office PowerPoint</Application>
  <PresentationFormat>와이드스크린</PresentationFormat>
  <Paragraphs>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Backend 프로젝트 구조</vt:lpstr>
      <vt:lpstr>API 문서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Backend 프로젝트 구조</dc:title>
  <dc:creator>multicampus</dc:creator>
  <cp:lastModifiedBy>multicampus</cp:lastModifiedBy>
  <cp:revision>4</cp:revision>
  <dcterms:created xsi:type="dcterms:W3CDTF">2021-08-06T00:49:07Z</dcterms:created>
  <dcterms:modified xsi:type="dcterms:W3CDTF">2021-08-06T01:15:23Z</dcterms:modified>
</cp:coreProperties>
</file>