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8CBF3F"/>
    <a:srgbClr val="0065A0"/>
    <a:srgbClr val="FFFFFF"/>
    <a:srgbClr val="FD7059"/>
    <a:srgbClr val="FDAD6B"/>
    <a:srgbClr val="FFD869"/>
    <a:srgbClr val="F4FF69"/>
    <a:srgbClr val="BBFD6B"/>
    <a:srgbClr val="69F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howGuides="1">
      <p:cViewPr varScale="1">
        <p:scale>
          <a:sx n="70" d="100"/>
          <a:sy n="70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7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9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01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6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87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65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8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52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2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70B8E-1F12-47C1-A7DC-E870913C01EB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21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>
            <a:spLocks noChangeAspect="1"/>
          </p:cNvSpPr>
          <p:nvPr/>
        </p:nvSpPr>
        <p:spPr>
          <a:xfrm>
            <a:off x="2129051" y="982639"/>
            <a:ext cx="81886" cy="81886"/>
          </a:xfrm>
          <a:prstGeom prst="ellipse">
            <a:avLst/>
          </a:prstGeom>
          <a:solidFill>
            <a:srgbClr val="69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/>
          <p:cNvSpPr>
            <a:spLocks noChangeAspect="1"/>
          </p:cNvSpPr>
          <p:nvPr/>
        </p:nvSpPr>
        <p:spPr>
          <a:xfrm>
            <a:off x="2281451" y="1135039"/>
            <a:ext cx="81886" cy="81886"/>
          </a:xfrm>
          <a:prstGeom prst="ellipse">
            <a:avLst/>
          </a:prstGeom>
          <a:solidFill>
            <a:srgbClr val="BBF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/>
          <p:cNvSpPr>
            <a:spLocks noChangeAspect="1"/>
          </p:cNvSpPr>
          <p:nvPr/>
        </p:nvSpPr>
        <p:spPr>
          <a:xfrm>
            <a:off x="2433851" y="1287439"/>
            <a:ext cx="81886" cy="81886"/>
          </a:xfrm>
          <a:prstGeom prst="ellipse">
            <a:avLst/>
          </a:prstGeom>
          <a:solidFill>
            <a:srgbClr val="F4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2586251" y="1439839"/>
            <a:ext cx="81886" cy="81886"/>
          </a:xfrm>
          <a:prstGeom prst="ellipse">
            <a:avLst/>
          </a:prstGeom>
          <a:solidFill>
            <a:srgbClr val="FFD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2738651" y="1592239"/>
            <a:ext cx="81886" cy="81886"/>
          </a:xfrm>
          <a:prstGeom prst="ellipse">
            <a:avLst/>
          </a:prstGeom>
          <a:solidFill>
            <a:srgbClr val="FDA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>
            <a:spLocks noChangeAspect="1"/>
          </p:cNvSpPr>
          <p:nvPr/>
        </p:nvSpPr>
        <p:spPr>
          <a:xfrm>
            <a:off x="2891051" y="1744639"/>
            <a:ext cx="81886" cy="81886"/>
          </a:xfrm>
          <a:prstGeom prst="ellipse">
            <a:avLst/>
          </a:prstGeom>
          <a:solidFill>
            <a:srgbClr val="FD7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70" y="533797"/>
            <a:ext cx="4162564" cy="12613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Rechteck 11"/>
          <p:cNvSpPr/>
          <p:nvPr/>
        </p:nvSpPr>
        <p:spPr>
          <a:xfrm>
            <a:off x="5231640" y="687042"/>
            <a:ext cx="4094329" cy="946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de-DE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nv</a:t>
            </a:r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roCar</a:t>
            </a:r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</a:t>
            </a:r>
            <a:endParaRPr lang="en-GB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4693" y="705702"/>
            <a:ext cx="545911" cy="79327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12" y="2798308"/>
            <a:ext cx="477673" cy="47767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5252" y="1135039"/>
            <a:ext cx="177429" cy="371756"/>
          </a:xfrm>
          <a:prstGeom prst="rect">
            <a:avLst/>
          </a:prstGeom>
        </p:spPr>
      </p:pic>
      <p:sp>
        <p:nvSpPr>
          <p:cNvPr id="21" name="Halbbogen 20"/>
          <p:cNvSpPr/>
          <p:nvPr/>
        </p:nvSpPr>
        <p:spPr>
          <a:xfrm rot="5400000">
            <a:off x="6374034" y="1902619"/>
            <a:ext cx="823702" cy="985837"/>
          </a:xfrm>
          <a:prstGeom prst="blockArc">
            <a:avLst>
              <a:gd name="adj1" fmla="val 12403170"/>
              <a:gd name="adj2" fmla="val 19782685"/>
              <a:gd name="adj3" fmla="val 10570"/>
            </a:avLst>
          </a:prstGeom>
          <a:solidFill>
            <a:srgbClr val="8CBF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Halbbogen 21"/>
          <p:cNvSpPr/>
          <p:nvPr/>
        </p:nvSpPr>
        <p:spPr>
          <a:xfrm rot="4621813">
            <a:off x="6660368" y="2185987"/>
            <a:ext cx="441890" cy="419100"/>
          </a:xfrm>
          <a:prstGeom prst="blockArc">
            <a:avLst>
              <a:gd name="adj1" fmla="val 12852627"/>
              <a:gd name="adj2" fmla="val 21319911"/>
              <a:gd name="adj3" fmla="val 18782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Freihandform 26"/>
          <p:cNvSpPr/>
          <p:nvPr/>
        </p:nvSpPr>
        <p:spPr>
          <a:xfrm rot="16200000">
            <a:off x="6504761" y="2269294"/>
            <a:ext cx="361950" cy="271537"/>
          </a:xfrm>
          <a:custGeom>
            <a:avLst/>
            <a:gdLst>
              <a:gd name="connsiteX0" fmla="*/ 361950 w 361950"/>
              <a:gd name="connsiteY0" fmla="*/ 271537 h 271537"/>
              <a:gd name="connsiteX1" fmla="*/ 0 w 361950"/>
              <a:gd name="connsiteY1" fmla="*/ 271537 h 271537"/>
              <a:gd name="connsiteX2" fmla="*/ 111920 w 361950"/>
              <a:gd name="connsiteY2" fmla="*/ 110536 h 271537"/>
              <a:gd name="connsiteX3" fmla="*/ 111920 w 361950"/>
              <a:gd name="connsiteY3" fmla="*/ 0 h 271537"/>
              <a:gd name="connsiteX4" fmla="*/ 250033 w 361950"/>
              <a:gd name="connsiteY4" fmla="*/ 0 h 271537"/>
              <a:gd name="connsiteX5" fmla="*/ 250033 w 361950"/>
              <a:gd name="connsiteY5" fmla="*/ 110540 h 2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50" h="271537">
                <a:moveTo>
                  <a:pt x="361950" y="271537"/>
                </a:moveTo>
                <a:lnTo>
                  <a:pt x="0" y="271537"/>
                </a:lnTo>
                <a:lnTo>
                  <a:pt x="111920" y="110536"/>
                </a:lnTo>
                <a:lnTo>
                  <a:pt x="111920" y="0"/>
                </a:lnTo>
                <a:lnTo>
                  <a:pt x="250033" y="0"/>
                </a:lnTo>
                <a:lnTo>
                  <a:pt x="250033" y="110540"/>
                </a:lnTo>
                <a:close/>
              </a:path>
            </a:pathLst>
          </a:custGeom>
          <a:solidFill>
            <a:srgbClr val="8CBF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79" y="790490"/>
            <a:ext cx="357980" cy="36962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0544" y="3421054"/>
            <a:ext cx="1787050" cy="2349197"/>
          </a:xfrm>
          <a:prstGeom prst="rect">
            <a:avLst/>
          </a:prstGeom>
        </p:spPr>
      </p:pic>
      <p:sp>
        <p:nvSpPr>
          <p:cNvPr id="24" name="Rechteck 23"/>
          <p:cNvSpPr/>
          <p:nvPr/>
        </p:nvSpPr>
        <p:spPr>
          <a:xfrm>
            <a:off x="9569334" y="2224087"/>
            <a:ext cx="1805247" cy="2868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400" b="1" dirty="0" smtClean="0">
                <a:solidFill>
                  <a:schemeClr val="tx1"/>
                </a:solidFill>
                <a:latin typeface="+mj-lt"/>
              </a:rPr>
              <a:t>Legend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Showing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Noise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41" y="3058210"/>
            <a:ext cx="210669" cy="21066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52" y="3353642"/>
            <a:ext cx="210669" cy="21066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51" y="3645218"/>
            <a:ext cx="210669" cy="21066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19" y="3940650"/>
            <a:ext cx="210669" cy="210669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18" y="4232226"/>
            <a:ext cx="210669" cy="210669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329" y="4523802"/>
            <a:ext cx="212036" cy="212036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9939738" y="2984310"/>
            <a:ext cx="15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0-55 dB(A)</a:t>
            </a:r>
            <a:endParaRPr lang="en-GB" dirty="0"/>
          </a:p>
        </p:txBody>
      </p:sp>
      <p:sp>
        <p:nvSpPr>
          <p:cNvPr id="29" name="Textfeld 28"/>
          <p:cNvSpPr txBox="1"/>
          <p:nvPr/>
        </p:nvSpPr>
        <p:spPr>
          <a:xfrm>
            <a:off x="9939738" y="3268879"/>
            <a:ext cx="15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55-65 dB(A)</a:t>
            </a:r>
            <a:endParaRPr lang="en-GB" dirty="0"/>
          </a:p>
        </p:txBody>
      </p:sp>
      <p:sp>
        <p:nvSpPr>
          <p:cNvPr id="30" name="Textfeld 29"/>
          <p:cNvSpPr txBox="1"/>
          <p:nvPr/>
        </p:nvSpPr>
        <p:spPr>
          <a:xfrm>
            <a:off x="9939737" y="3552523"/>
            <a:ext cx="15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65-70 dB(A)</a:t>
            </a:r>
            <a:endParaRPr lang="en-GB" dirty="0"/>
          </a:p>
        </p:txBody>
      </p:sp>
      <p:sp>
        <p:nvSpPr>
          <p:cNvPr id="31" name="Textfeld 30"/>
          <p:cNvSpPr txBox="1"/>
          <p:nvPr/>
        </p:nvSpPr>
        <p:spPr>
          <a:xfrm>
            <a:off x="9939737" y="3837092"/>
            <a:ext cx="15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70-75 dB(A)</a:t>
            </a:r>
            <a:endParaRPr lang="en-GB" dirty="0"/>
          </a:p>
        </p:txBody>
      </p:sp>
      <p:sp>
        <p:nvSpPr>
          <p:cNvPr id="32" name="Textfeld 31"/>
          <p:cNvSpPr txBox="1"/>
          <p:nvPr/>
        </p:nvSpPr>
        <p:spPr>
          <a:xfrm>
            <a:off x="9958356" y="4121661"/>
            <a:ext cx="15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75-80 dB(A)</a:t>
            </a:r>
            <a:endParaRPr lang="en-GB" dirty="0"/>
          </a:p>
        </p:txBody>
      </p:sp>
      <p:sp>
        <p:nvSpPr>
          <p:cNvPr id="33" name="Textfeld 32"/>
          <p:cNvSpPr txBox="1"/>
          <p:nvPr/>
        </p:nvSpPr>
        <p:spPr>
          <a:xfrm>
            <a:off x="9968622" y="4410987"/>
            <a:ext cx="15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80-85 dB(A)</a:t>
            </a:r>
            <a:endParaRPr lang="en-GB" dirty="0"/>
          </a:p>
        </p:txBody>
      </p:sp>
      <p:sp>
        <p:nvSpPr>
          <p:cNvPr id="34" name="Ellipse 33"/>
          <p:cNvSpPr>
            <a:spLocks noChangeAspect="1"/>
          </p:cNvSpPr>
          <p:nvPr/>
        </p:nvSpPr>
        <p:spPr>
          <a:xfrm>
            <a:off x="3043451" y="1897039"/>
            <a:ext cx="81886" cy="81886"/>
          </a:xfrm>
          <a:prstGeom prst="ellipse">
            <a:avLst/>
          </a:prstGeom>
          <a:solidFill>
            <a:srgbClr val="FF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18" y="4816745"/>
            <a:ext cx="217092" cy="217092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9968622" y="4723368"/>
            <a:ext cx="15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&gt; 85 dB(A)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4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Maurin Radtke</dc:creator>
  <cp:lastModifiedBy>Maurin Radtke</cp:lastModifiedBy>
  <cp:revision>12</cp:revision>
  <dcterms:created xsi:type="dcterms:W3CDTF">2015-03-11T21:18:15Z</dcterms:created>
  <dcterms:modified xsi:type="dcterms:W3CDTF">2015-03-18T18:22:38Z</dcterms:modified>
</cp:coreProperties>
</file>