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08서울남산체 B" panose="02020603020101020101" pitchFamily="18" charset="-127"/>
      <p:regular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E7E7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E965E-D68F-46C9-9B1D-6FEABED9E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CB096-AE27-4CD7-B51B-6B9456905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46016-7584-4491-A730-EE9E93DF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896EF-CE19-4FF7-9684-7DD284A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63694-D7A3-41CC-8739-EF9AD859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43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E3253-5653-4081-B3C0-4024C903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ED8E1-6940-4CD0-BA7C-94DB2F3ED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9D18B-143F-4C11-8B4E-1596A8FA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D32FE-8F9B-456C-A8D4-6BF71E9E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B1FB4-3DB5-4A13-9293-8AF1AA55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68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2D81A3-49C7-4342-947B-8AC07E5E9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DCF981-42F6-4D3B-B7B8-F572C1C86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D970F-EF28-4123-9FB4-DB766BDE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21A5A-11FD-4310-AAD6-015A4FC1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A726B-FC1D-4A50-8609-6BA32C6F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0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C45BF-899B-4C0F-B094-4F1DA8AA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5CB79-E58F-4A8B-984B-24988D11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44F59-75E1-4701-A19F-B82014A3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E44D3-19F1-4F1A-8006-4EB5B824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1DC78-0A4D-4526-B273-63B00422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8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3CE54-622B-41A2-B248-63D34ADD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41C2BF-3F07-47CC-9ACF-2DDE17F7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33EB3-F2EF-4BBD-89E2-99D89788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0A52A-2788-4832-A383-88286EBD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2493C-6844-4C26-997E-18F8D424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5AA79-2E7A-4B56-8CFF-C1B56A71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AE5E1-2D76-4993-958A-B8D4E228E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A7D46-1332-4C51-B238-B777C6874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01E8CD-9A94-430D-BA61-947BF7A1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64BC4-1C93-42DE-834B-20AE4AC8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EF293-DF0E-478A-B612-458C8205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95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C64A6-9A92-440B-816C-6FE6394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BE6612-CEAE-4AA4-A80A-42166F67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AE0F8-DDC1-4360-8EBE-D1286056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409086-2A69-4EF5-8C61-E55F3E740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84E3E-EA12-427D-AFDC-AED30F70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A12FF9-FFF5-4622-89A3-8E2748C1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F8CB87-0DC2-4AAE-92E4-B9C813DF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E26D1B-B20B-4852-BD9D-ECDDBA1C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22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87ECE-2BFB-42EB-A4DB-F2B67962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005712-D639-4D59-9671-F7F3D006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61CE1E-F19D-49A7-9B81-77E269A5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E6830-DA50-4484-B685-AF2BF20B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8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B9894B-D61C-4AAC-A614-197696B1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D21727-6A2F-4C52-9A85-A115B417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05C715-FA95-4181-AD88-B91EB0D5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7C277-90B6-4FAD-8034-11D4AE6C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F5D46F-5D97-4DB1-96FA-F3B805A9C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A1127-609B-4536-ABE7-7B52FE390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5F30B-EB56-4DA7-86A3-29604916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C04AF-D8CA-44BB-A724-AC99E7CD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63FBB-D213-48A4-8A29-FBC6FA5F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561BD-826A-4288-A0CD-AADF4091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78D130-4593-46A7-BF08-1810E1271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AD9A7-A0C2-4504-8B78-471828495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65F9D-76CA-4E23-ACAB-E78AA452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65983-B5A4-4CBC-B980-3FB96520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B774A-D46B-47D4-AA3A-0ECE12EE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BBEC28-994F-4029-94F5-51927093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75C5C4-6862-4640-8E87-080C7201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2BB90-AD3B-4FB8-8172-429BA7512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A6C28-AA30-4C6F-AFFE-1C7C1DBE134A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23A49-490B-4878-A4F4-577E33153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8310A-F25E-4B2F-B1A4-A4092B98A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B360-C793-401D-8E3C-C1C961140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0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20B582-1900-4A87-8248-8AA79E3B9BC1}"/>
              </a:ext>
            </a:extLst>
          </p:cNvPr>
          <p:cNvSpPr txBox="1"/>
          <p:nvPr/>
        </p:nvSpPr>
        <p:spPr>
          <a:xfrm>
            <a:off x="2661697" y="2715446"/>
            <a:ext cx="7709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rgbClr val="FF7C8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</a:t>
            </a:r>
            <a:r>
              <a:rPr lang="ko-KR" altLang="en-US" sz="80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발자들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3ED3B-A9B9-455B-BCD0-A37BA01E191B}"/>
              </a:ext>
            </a:extLst>
          </p:cNvPr>
          <p:cNvSpPr txBox="1"/>
          <p:nvPr/>
        </p:nvSpPr>
        <p:spPr>
          <a:xfrm>
            <a:off x="6516217" y="4119908"/>
            <a:ext cx="210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7C8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첫</a:t>
            </a:r>
            <a:r>
              <a:rPr lang="ko-KR" altLang="en-US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번째 회의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171BA8-4A3A-4BF2-81D2-F04CF2B7A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97" y="1650235"/>
            <a:ext cx="2089300" cy="196837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6816B92-57A5-4613-AB1B-BF441EF34AB8}"/>
              </a:ext>
            </a:extLst>
          </p:cNvPr>
          <p:cNvGrpSpPr/>
          <p:nvPr/>
        </p:nvGrpSpPr>
        <p:grpSpPr>
          <a:xfrm>
            <a:off x="233382" y="362374"/>
            <a:ext cx="1616287" cy="1024992"/>
            <a:chOff x="285935" y="362374"/>
            <a:chExt cx="1191678" cy="7557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3DF1603-ED55-48F5-80F0-31F0651F5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858" y="726305"/>
              <a:ext cx="282615" cy="30571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F496BF7-5403-47C8-98F5-9F89D2F96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473" y="945946"/>
              <a:ext cx="159140" cy="17214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4C1D6D8-5EAC-4347-BE51-C3EA0A9C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595" y="456800"/>
              <a:ext cx="159140" cy="17214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71F48AE-7D7A-48B4-8D39-228D0464D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812" y="362374"/>
              <a:ext cx="369906" cy="40014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41F315E-C757-4A09-B85A-C12B972CA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935" y="762515"/>
              <a:ext cx="159140" cy="17214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D01971-E295-49E5-95BB-15C045C35869}"/>
              </a:ext>
            </a:extLst>
          </p:cNvPr>
          <p:cNvGrpSpPr/>
          <p:nvPr/>
        </p:nvGrpSpPr>
        <p:grpSpPr>
          <a:xfrm rot="10800000">
            <a:off x="10233963" y="5538952"/>
            <a:ext cx="1680422" cy="1065664"/>
            <a:chOff x="285935" y="362374"/>
            <a:chExt cx="1191678" cy="75572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A3484C5-7445-46F6-BA22-A6F9167A5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858" y="726305"/>
              <a:ext cx="282615" cy="30571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516DF-D94E-4832-8246-842CC7600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473" y="945946"/>
              <a:ext cx="159140" cy="17214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696FA21-7A10-4ABA-B3E2-4C4870A00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595" y="456800"/>
              <a:ext cx="159140" cy="17214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2756552-65A7-465D-BE7E-AA6A6FE85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812" y="362374"/>
              <a:ext cx="369906" cy="400141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38494EA-618B-472B-A1E3-807F5625A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935" y="762515"/>
              <a:ext cx="159140" cy="172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671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D0782D-5EC9-4884-836C-2F1517775AEF}"/>
              </a:ext>
            </a:extLst>
          </p:cNvPr>
          <p:cNvSpPr txBox="1"/>
          <p:nvPr/>
        </p:nvSpPr>
        <p:spPr>
          <a:xfrm>
            <a:off x="5320495" y="994875"/>
            <a:ext cx="20410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7C8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할 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936C2D-809B-4849-B53C-63CB0430CCEC}"/>
              </a:ext>
            </a:extLst>
          </p:cNvPr>
          <p:cNvSpPr/>
          <p:nvPr/>
        </p:nvSpPr>
        <p:spPr>
          <a:xfrm>
            <a:off x="763929" y="3256342"/>
            <a:ext cx="3399100" cy="2534856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E3C169-839F-4C85-A660-4596C6512B54}"/>
              </a:ext>
            </a:extLst>
          </p:cNvPr>
          <p:cNvSpPr/>
          <p:nvPr/>
        </p:nvSpPr>
        <p:spPr>
          <a:xfrm>
            <a:off x="4396450" y="3256342"/>
            <a:ext cx="3399100" cy="2534856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D64516-6E87-45FF-9427-B164D91C30B0}"/>
              </a:ext>
            </a:extLst>
          </p:cNvPr>
          <p:cNvSpPr/>
          <p:nvPr/>
        </p:nvSpPr>
        <p:spPr>
          <a:xfrm>
            <a:off x="8028971" y="3256342"/>
            <a:ext cx="3399100" cy="2534856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DC3BE-0146-4D00-8793-ACDED9D6A337}"/>
              </a:ext>
            </a:extLst>
          </p:cNvPr>
          <p:cNvSpPr txBox="1"/>
          <p:nvPr/>
        </p:nvSpPr>
        <p:spPr>
          <a:xfrm>
            <a:off x="891250" y="3972002"/>
            <a:ext cx="313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신입 부원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0A6AC-2B33-434F-8739-E2E07BAFE67E}"/>
              </a:ext>
            </a:extLst>
          </p:cNvPr>
          <p:cNvSpPr txBox="1"/>
          <p:nvPr/>
        </p:nvSpPr>
        <p:spPr>
          <a:xfrm>
            <a:off x="4527630" y="3972002"/>
            <a:ext cx="313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스터디 방식</a:t>
            </a:r>
            <a:endParaRPr lang="ko-KR" altLang="en-US" sz="3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70818-3B37-4D5B-8A27-C4614200FCD1}"/>
              </a:ext>
            </a:extLst>
          </p:cNvPr>
          <p:cNvSpPr txBox="1"/>
          <p:nvPr/>
        </p:nvSpPr>
        <p:spPr>
          <a:xfrm>
            <a:off x="8160151" y="3972002"/>
            <a:ext cx="313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 외 공지</a:t>
            </a:r>
            <a:endParaRPr lang="en-US" altLang="ko-KR" sz="36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CEFCAAF-99A9-4F99-BFB3-184C4235E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30" y="1100997"/>
            <a:ext cx="793082" cy="74718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40A713-8E2D-4156-8980-B3F00DBD34BE}"/>
              </a:ext>
            </a:extLst>
          </p:cNvPr>
          <p:cNvGrpSpPr/>
          <p:nvPr/>
        </p:nvGrpSpPr>
        <p:grpSpPr>
          <a:xfrm>
            <a:off x="233382" y="362374"/>
            <a:ext cx="1616287" cy="1024992"/>
            <a:chOff x="285935" y="362374"/>
            <a:chExt cx="1191678" cy="75572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CEAD4F4-FF83-439B-8051-C981BA1B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858" y="726305"/>
              <a:ext cx="282615" cy="30571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F373939-BBEA-418D-BB3F-C4553CE8D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473" y="945946"/>
              <a:ext cx="159140" cy="172148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C1FB517-8341-4424-8437-98531699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595" y="456800"/>
              <a:ext cx="159140" cy="17214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E837C90-9168-4C62-AF37-F9567D6E4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812" y="362374"/>
              <a:ext cx="369906" cy="400141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222B2AC-F69B-456E-9C49-48D0319AB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935" y="762515"/>
              <a:ext cx="159140" cy="172148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B4F966-2CD2-48C1-869E-F88B8B662BBE}"/>
              </a:ext>
            </a:extLst>
          </p:cNvPr>
          <p:cNvGrpSpPr/>
          <p:nvPr/>
        </p:nvGrpSpPr>
        <p:grpSpPr>
          <a:xfrm flipH="1">
            <a:off x="10233963" y="372258"/>
            <a:ext cx="1680422" cy="1065664"/>
            <a:chOff x="285935" y="362374"/>
            <a:chExt cx="1191678" cy="75572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B941020-E9E2-45E6-8607-DC2BDE375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858" y="726305"/>
              <a:ext cx="282615" cy="30571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3E1A8E7-AD96-40CB-B329-AFCAC2BF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473" y="945946"/>
              <a:ext cx="159140" cy="17214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D2A62B9-FC8C-40D6-A7F7-8FE9E6CD0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595" y="456800"/>
              <a:ext cx="159140" cy="17214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387BA63-1CC0-4CD0-B640-3B5558BAF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812" y="362374"/>
              <a:ext cx="369906" cy="40014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0AA36A4-5C46-48CA-9ADB-6C3ECC9E6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935" y="762515"/>
              <a:ext cx="159140" cy="17214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672335-0FDD-4419-9BE1-4E8DE2835D0C}"/>
              </a:ext>
            </a:extLst>
          </p:cNvPr>
          <p:cNvSpPr txBox="1"/>
          <p:nvPr/>
        </p:nvSpPr>
        <p:spPr>
          <a:xfrm>
            <a:off x="8135508" y="5134400"/>
            <a:ext cx="318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동문제</a:t>
            </a:r>
            <a:r>
              <a:rPr lang="en-US" altLang="ko-KR" sz="1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IT</a:t>
            </a:r>
            <a:r>
              <a:rPr lang="ko-KR" altLang="en-US" sz="1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경진대회</a:t>
            </a:r>
            <a:r>
              <a:rPr lang="en-US" altLang="ko-KR" sz="1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한솥밥</a:t>
            </a:r>
            <a:r>
              <a:rPr lang="en-US" altLang="ko-KR" sz="1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뿌리튼튼</a:t>
            </a:r>
            <a:endParaRPr lang="ko-KR" altLang="en-US" sz="1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02EA2-7F81-428E-8AF3-09B6A998DAF6}"/>
              </a:ext>
            </a:extLst>
          </p:cNvPr>
          <p:cNvSpPr txBox="1"/>
          <p:nvPr/>
        </p:nvSpPr>
        <p:spPr>
          <a:xfrm>
            <a:off x="4502987" y="5134400"/>
            <a:ext cx="318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개발지기 강의 </a:t>
            </a:r>
            <a:r>
              <a:rPr lang="en-US" altLang="ko-KR" sz="1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+ </a:t>
            </a:r>
            <a:r>
              <a:rPr lang="ko-KR" altLang="en-US" sz="1400" dirty="0" err="1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해커톤</a:t>
            </a:r>
            <a:endParaRPr lang="ko-KR" altLang="en-US" sz="1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0F33E7-DA74-4E11-8A5C-99ECA688F3E0}"/>
              </a:ext>
            </a:extLst>
          </p:cNvPr>
          <p:cNvSpPr txBox="1"/>
          <p:nvPr/>
        </p:nvSpPr>
        <p:spPr>
          <a:xfrm>
            <a:off x="870469" y="5134400"/>
            <a:ext cx="3186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환영합니다</a:t>
            </a:r>
            <a:r>
              <a:rPr lang="en-US" altLang="ko-KR" sz="1400" dirty="0">
                <a:solidFill>
                  <a:schemeClr val="bg1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~</a:t>
            </a:r>
            <a:endParaRPr lang="ko-KR" altLang="en-US" sz="1400" dirty="0">
              <a:solidFill>
                <a:schemeClr val="bg1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08서울남산체 B</vt:lpstr>
      <vt:lpstr>Arial</vt:lpstr>
      <vt:lpstr>맑은 고딕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주동석</dc:creator>
  <cp:lastModifiedBy>주동석</cp:lastModifiedBy>
  <cp:revision>10</cp:revision>
  <dcterms:created xsi:type="dcterms:W3CDTF">2018-09-05T14:17:21Z</dcterms:created>
  <dcterms:modified xsi:type="dcterms:W3CDTF">2018-09-06T08:59:39Z</dcterms:modified>
</cp:coreProperties>
</file>