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08서울남산체 B" panose="0202060302010102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>
        <p:scale>
          <a:sx n="82" d="100"/>
          <a:sy n="82" d="100"/>
        </p:scale>
        <p:origin x="11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2D04-529E-4437-8A1D-75FBAF3BD1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29B4-877D-440D-BD9B-2EED3CBAB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5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대체문구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29B4-877D-440D-BD9B-2EED3CBABE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42D0E-D516-40FF-9CC2-9017501D8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CBE84-47C5-483B-A0B5-6BC1CE32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0A28D-1BCA-4145-879D-E4B8E928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CFA9B-1789-4E34-B5A9-133E9B6B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A122-FB7E-4E7C-8F8F-3610E5D9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C169A-0B48-49CA-B22B-792DF80F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1FC99-0B6F-4B98-AD8C-01F3FC27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524A5-CDCF-4ACA-A94C-2CA75502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DB90B-FF8E-4887-97B4-D4854D7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B5332-DAC8-48F4-9164-07078D2C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18F16D-58E6-4D21-B793-ADFFFCC9D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57476-BFD4-4112-A64C-3D229D9B8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AD0C5-8B98-43F6-B494-2107676F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2998-E420-465F-9817-7C391C04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86C9E-01D8-4E0E-83D5-752578F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7805-7B96-4BF4-AB8E-243A35A1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6905F-AC9C-41C8-B7FE-3C1C8E4F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48218-D2F1-44F0-953C-D667F160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CF86F-707C-4CC3-BD1B-ACAF4CD1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19126-9F65-4A88-AC77-9823B634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7C68F-8054-4B19-880D-D191A546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9DB85-EED9-4EFE-BD9A-AC1545A5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3FFCC-3591-4B1D-A841-528516AA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AF78-7A74-4D85-B503-9D88C8FA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E00B2-C737-44E2-9AAB-0FF026A9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D233-3D03-47BC-9DC2-7506947D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F08D2-F151-4314-A297-2D80AFA76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10D6F-DA45-4D44-B39C-2E345655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F5240-926D-4117-ABAD-A87FF8F1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5502F-AF57-4931-97DB-00731F2F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26C13-0A45-4514-957E-28ADBFA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9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CA85-3E71-422D-813C-E5C965AB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E693C-B710-491B-9EF2-DC151A00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FDCFF-0D3C-4010-9CE3-69A6EDA2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7F975-0491-4E19-ABA0-8B98291F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8C91D-CF40-43C2-BB41-55A4807A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9A7B46-7166-4294-9D45-63894D72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871E2-5398-4AE1-AF87-D257C0D5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C9D3C-6224-4999-B76B-39FE602A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1D7C-93B4-400A-B55D-5B49A52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5C5D54-739D-40D1-9B7E-BFE01EA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BC4F0-F4AC-4236-A857-C7231265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AC741-6749-4054-8BFF-6459C1DA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206F3-03DF-44B3-92EC-B3CCE8FB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CF6F-6EC1-4769-B09F-B97D9D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D859E-14B1-4A5B-81EF-250FA3DD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5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DCC87-CA74-430B-91AC-8914147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3365F-4C4E-47EB-88EE-A6DD3E20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1075A-2638-43F6-B73C-E9FEC8DB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2A6BA-ECFF-4D84-9A9A-511F94C9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ABA8C-0075-40D9-AE53-A48F32A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246B1-D7B9-4679-AEB0-67594096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FF405-90D5-414C-B29F-4EFB373F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4D953-8F62-4541-8EB1-B03BBF067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FCD21-CDEE-4D94-A5F4-23488218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C5402-9780-49FE-AB54-0CBFF390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B72E1-1DA5-420D-A8D6-08FF2E4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C8700-DDBA-4C39-8AD1-8A565932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1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7802B-9204-429F-B85D-9014E1B4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BB626-C47D-4BB6-A5A1-85471DA8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5869C-4794-4EC3-91B3-66B05D53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E381-96BB-4D40-A35B-2F5E2CFAA92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D1D5E-D3CC-4566-A56E-2C5A4C7B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351DE-B371-4EE0-BEF1-7FDEACE2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D2E0-9D8C-42F8-860E-F648A7C23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51BE8-5328-40ED-B4F9-CCEAC8724F33}"/>
              </a:ext>
            </a:extLst>
          </p:cNvPr>
          <p:cNvSpPr txBox="1"/>
          <p:nvPr/>
        </p:nvSpPr>
        <p:spPr>
          <a:xfrm>
            <a:off x="2254405" y="2497975"/>
            <a:ext cx="7683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endParaRPr lang="ko-KR" altLang="en-US" sz="115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BEEC04-1475-4B64-A204-118B589B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54" y="1710521"/>
            <a:ext cx="1671661" cy="1574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AA788-C11D-4621-8DB8-7F26F7165A6F}"/>
              </a:ext>
            </a:extLst>
          </p:cNvPr>
          <p:cNvSpPr txBox="1"/>
          <p:nvPr/>
        </p:nvSpPr>
        <p:spPr>
          <a:xfrm>
            <a:off x="4086922" y="4360024"/>
            <a:ext cx="40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0912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개발자들 첫 번째 강의</a:t>
            </a:r>
          </a:p>
        </p:txBody>
      </p:sp>
    </p:spTree>
    <p:extLst>
      <p:ext uri="{BB962C8B-B14F-4D97-AF65-F5344CB8AC3E}">
        <p14:creationId xmlns:p14="http://schemas.microsoft.com/office/powerpoint/2010/main" val="373193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457DF1F-B2F6-41DA-931C-013D19ED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43795-CC42-42C2-BECF-360150A9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8F6DC8-6773-4851-9407-F99BBC8C191B}"/>
              </a:ext>
            </a:extLst>
          </p:cNvPr>
          <p:cNvSpPr/>
          <p:nvPr/>
        </p:nvSpPr>
        <p:spPr>
          <a:xfrm>
            <a:off x="475860" y="575939"/>
            <a:ext cx="2388637" cy="2391196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AF47F-9367-4CFA-A7BC-81310A083E98}"/>
              </a:ext>
            </a:extLst>
          </p:cNvPr>
          <p:cNvSpPr/>
          <p:nvPr/>
        </p:nvSpPr>
        <p:spPr>
          <a:xfrm>
            <a:off x="597159" y="1063690"/>
            <a:ext cx="2183363" cy="905069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34B78E-965D-45E7-B81B-0698482F726E}"/>
              </a:ext>
            </a:extLst>
          </p:cNvPr>
          <p:cNvSpPr/>
          <p:nvPr/>
        </p:nvSpPr>
        <p:spPr>
          <a:xfrm>
            <a:off x="597158" y="2034072"/>
            <a:ext cx="2183363" cy="662475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0595E7-DCA3-43EB-A6E6-17ED9567DA63}"/>
              </a:ext>
            </a:extLst>
          </p:cNvPr>
          <p:cNvSpPr/>
          <p:nvPr/>
        </p:nvSpPr>
        <p:spPr>
          <a:xfrm>
            <a:off x="4795934" y="1890088"/>
            <a:ext cx="606489" cy="355802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F23EB-3BA6-4BEF-BFC8-6B3862869334}"/>
              </a:ext>
            </a:extLst>
          </p:cNvPr>
          <p:cNvSpPr txBox="1"/>
          <p:nvPr/>
        </p:nvSpPr>
        <p:spPr>
          <a:xfrm>
            <a:off x="5607698" y="1744824"/>
            <a:ext cx="598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파일은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English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된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문서이고 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방향은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Left To Right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이다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89BBCC-A8E6-4167-A917-A395789BB37C}"/>
              </a:ext>
            </a:extLst>
          </p:cNvPr>
          <p:cNvSpPr/>
          <p:nvPr/>
        </p:nvSpPr>
        <p:spPr>
          <a:xfrm>
            <a:off x="4795934" y="3270609"/>
            <a:ext cx="606489" cy="355803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82D03-6575-49E4-A4A4-0FBC74490823}"/>
              </a:ext>
            </a:extLst>
          </p:cNvPr>
          <p:cNvSpPr txBox="1"/>
          <p:nvPr/>
        </p:nvSpPr>
        <p:spPr>
          <a:xfrm>
            <a:off x="5607698" y="3125344"/>
            <a:ext cx="598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문서의 속성을 설정할 수 있다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Ex) charset = “utf-8”, title, </a:t>
            </a:r>
            <a:r>
              <a:rPr lang="en-US" altLang="ko-KR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css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등등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8DA54A-3727-4945-A913-1EF6BDAE5158}"/>
              </a:ext>
            </a:extLst>
          </p:cNvPr>
          <p:cNvSpPr/>
          <p:nvPr/>
        </p:nvSpPr>
        <p:spPr>
          <a:xfrm>
            <a:off x="4795934" y="4651131"/>
            <a:ext cx="606489" cy="355804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C9127-7CA4-4112-89FB-8A45BD434A4A}"/>
              </a:ext>
            </a:extLst>
          </p:cNvPr>
          <p:cNvSpPr txBox="1"/>
          <p:nvPr/>
        </p:nvSpPr>
        <p:spPr>
          <a:xfrm>
            <a:off x="5607698" y="4644367"/>
            <a:ext cx="59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실질적으로 화면에 보이게 하는 태그들을 작성하는 곳</a:t>
            </a:r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CE1A43-50C7-486F-AC48-3232A80E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12477A-3377-402D-8D1A-609F14078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814142-7DD2-448D-8084-67B8E4F9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68294-AE4A-42BE-A2ED-94E8856CE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08BCFB-BD00-4A54-A457-675A8B6A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0276C7-214D-4795-AFA8-D1011EE3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4D98B6-8B1C-4C80-93B5-BD13473F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310EB-6211-4465-848D-150DAB513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2C3CB-6D37-4482-8DAC-0BDED4C9A8EB}"/>
              </a:ext>
            </a:extLst>
          </p:cNvPr>
          <p:cNvSpPr txBox="1"/>
          <p:nvPr/>
        </p:nvSpPr>
        <p:spPr>
          <a:xfrm>
            <a:off x="2662334" y="1741667"/>
            <a:ext cx="6867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en-US" altLang="ko-KR" sz="8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</a:t>
            </a:r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&gt;</a:t>
            </a:r>
            <a:endParaRPr lang="ko-KR" altLang="en-US" sz="6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2B361-E010-471C-A60E-407649A5F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218CD-87FD-463A-854B-3C1F44B458A9}"/>
              </a:ext>
            </a:extLst>
          </p:cNvPr>
          <p:cNvSpPr txBox="1"/>
          <p:nvPr/>
        </p:nvSpPr>
        <p:spPr>
          <a:xfrm>
            <a:off x="3584221" y="4203586"/>
            <a:ext cx="502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Paragraph ;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단락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98499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6F3656-2C0E-4A03-9CA6-64A57720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D16CC5-6AC3-4A63-A768-FEF8C0F6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2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3F1C5A-E550-4F77-A896-64B2AB7A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A0E94-A648-48EF-B43F-D07E4634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8FB4C-51D4-4814-9FCD-46C0551E9699}"/>
              </a:ext>
            </a:extLst>
          </p:cNvPr>
          <p:cNvSpPr txBox="1"/>
          <p:nvPr/>
        </p:nvSpPr>
        <p:spPr>
          <a:xfrm>
            <a:off x="2662334" y="1741667"/>
            <a:ext cx="6867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 </a:t>
            </a:r>
            <a:r>
              <a:rPr lang="en-US" altLang="ko-KR" sz="80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img</a:t>
            </a:r>
            <a:r>
              <a:rPr lang="en-US" altLang="ko-KR" sz="6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&gt;</a:t>
            </a:r>
            <a:endParaRPr lang="ko-KR" altLang="en-US" sz="6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EC9E9-8943-4414-9541-C1E43529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530DF-BEDC-4689-A8AC-7837E25FA1AB}"/>
              </a:ext>
            </a:extLst>
          </p:cNvPr>
          <p:cNvSpPr txBox="1"/>
          <p:nvPr/>
        </p:nvSpPr>
        <p:spPr>
          <a:xfrm>
            <a:off x="3584221" y="4203586"/>
            <a:ext cx="502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Image ;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96065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B72072-BF25-48D5-93CA-5577465C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8635F-AA71-45EE-82F8-5D665EDC1E26}"/>
              </a:ext>
            </a:extLst>
          </p:cNvPr>
          <p:cNvSpPr txBox="1"/>
          <p:nvPr/>
        </p:nvSpPr>
        <p:spPr>
          <a:xfrm>
            <a:off x="6459896" y="2267339"/>
            <a:ext cx="581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Source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약자로 이미지의 경로를 나타냄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01F5D-7643-4124-A8AD-868EA93C779D}"/>
              </a:ext>
            </a:extLst>
          </p:cNvPr>
          <p:cNvSpPr txBox="1"/>
          <p:nvPr/>
        </p:nvSpPr>
        <p:spPr>
          <a:xfrm>
            <a:off x="6459896" y="3088433"/>
            <a:ext cx="581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alt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Alternative text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약자로 대체 문구를 의미함 </a:t>
            </a:r>
          </a:p>
        </p:txBody>
      </p:sp>
    </p:spTree>
    <p:extLst>
      <p:ext uri="{BB962C8B-B14F-4D97-AF65-F5344CB8AC3E}">
        <p14:creationId xmlns:p14="http://schemas.microsoft.com/office/powerpoint/2010/main" val="2062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0424B-08D1-4B7B-80FD-20057057B3FD}"/>
              </a:ext>
            </a:extLst>
          </p:cNvPr>
          <p:cNvSpPr txBox="1"/>
          <p:nvPr/>
        </p:nvSpPr>
        <p:spPr>
          <a:xfrm>
            <a:off x="4086922" y="1342380"/>
            <a:ext cx="4018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HTML</a:t>
            </a:r>
            <a:endParaRPr lang="ko-KR" altLang="en-US" sz="9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A8F2-903D-437C-9E69-8543A4A44A05}"/>
              </a:ext>
            </a:extLst>
          </p:cNvPr>
          <p:cNvSpPr txBox="1"/>
          <p:nvPr/>
        </p:nvSpPr>
        <p:spPr>
          <a:xfrm>
            <a:off x="4086922" y="2711985"/>
            <a:ext cx="401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Hyper Text Mark-up Language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C22AA-F9DD-4EA4-B90C-D5158927C7C9}"/>
              </a:ext>
            </a:extLst>
          </p:cNvPr>
          <p:cNvSpPr txBox="1"/>
          <p:nvPr/>
        </p:nvSpPr>
        <p:spPr>
          <a:xfrm>
            <a:off x="4086922" y="3927702"/>
            <a:ext cx="401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프로그래밍 언어 </a:t>
            </a:r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마크업 언어 </a:t>
            </a:r>
            <a:r>
              <a: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0EDEB-F0E2-49FC-8431-0FB791D85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2C930-3688-4116-A9D9-AA563B3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1EC9C-E5EE-4DEA-9E76-1AAF2D49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95EF-7A1B-4D26-AF67-23F607AD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EA24-A232-4ECD-903A-3EBA6680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7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EC83F-4B2E-4FFE-8D22-02C3443D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2CADE-E497-4B27-8A6E-E0602986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75961-AA41-4071-AF48-26E48EAA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B5C27-FF36-4DCA-8F51-7649FE7A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2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F64E-49C8-416A-8E88-3390532A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A8A67-9739-495C-80B4-E5176612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9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C1B6-9E59-4347-B75C-F24FD882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87CAB-CFA5-46E0-ABA1-95C277A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2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79212-CEF4-4B67-8473-6B838F3E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7BB4-0950-4C47-8101-C1849748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9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D98A-E587-4F2A-BEF6-3C8E4970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02A13-3D69-43F0-90EA-4E0E5733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6218-66C5-476C-A020-96299639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0D753-D50E-465C-9B8B-3A98443E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65D8-BCF1-47DA-B234-204879B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EBFE6-DB6B-40A3-9D9B-C5D4C68B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D54A6-0146-46F3-9C70-BC43A5CFABDD}"/>
              </a:ext>
            </a:extLst>
          </p:cNvPr>
          <p:cNvSpPr txBox="1"/>
          <p:nvPr/>
        </p:nvSpPr>
        <p:spPr>
          <a:xfrm>
            <a:off x="4086922" y="732474"/>
            <a:ext cx="401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 구축하기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F25D2-CC2A-4F53-B583-188DAE763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D582DF-A257-44E1-AD07-46CA0D0D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75" y="1811866"/>
            <a:ext cx="7154647" cy="4024489"/>
          </a:xfrm>
          <a:prstGeom prst="rect">
            <a:avLst/>
          </a:prstGeom>
        </p:spPr>
      </p:pic>
      <p:pic>
        <p:nvPicPr>
          <p:cNvPr id="1032" name="Picture 8" descr="atom iconì ëí ì´ë¯¸ì§ ê²ìê²°ê³¼">
            <a:extLst>
              <a:ext uri="{FF2B5EF4-FFF2-40B4-BE49-F238E27FC236}">
                <a16:creationId xmlns:a16="http://schemas.microsoft.com/office/drawing/2014/main" id="{FAC37E8E-5E99-4296-8111-462750FF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67" y="3824111"/>
            <a:ext cx="1755593" cy="17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4E09B2-C80E-4266-9C83-398620F3D8F1}"/>
              </a:ext>
            </a:extLst>
          </p:cNvPr>
          <p:cNvSpPr/>
          <p:nvPr/>
        </p:nvSpPr>
        <p:spPr>
          <a:xfrm>
            <a:off x="4067132" y="4643239"/>
            <a:ext cx="413824" cy="166267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07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90518-311D-401D-AD57-1C0F18A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A23A8-91CB-40AF-B6E2-3C880B12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0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9A06-F430-4F9B-B9B4-5A59180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7F76F-97C7-4115-99B7-C389B9ED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8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1596C-CA6C-482C-8A0F-76C5090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91A5B-2453-4CAA-87CB-B57715E1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4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50B0-B5B9-4466-9BC7-FC73F406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AF44-6981-4847-A7F3-D94FCCCE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tom iconì ëí ì´ë¯¸ì§ ê²ìê²°ê³¼">
            <a:extLst>
              <a:ext uri="{FF2B5EF4-FFF2-40B4-BE49-F238E27FC236}">
                <a16:creationId xmlns:a16="http://schemas.microsoft.com/office/drawing/2014/main" id="{D3D6D9EA-297D-4847-A330-5750A25E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31" y="1707617"/>
            <a:ext cx="2477738" cy="247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805A9-EBA0-4F53-B2C5-CE99EE81A323}"/>
              </a:ext>
            </a:extLst>
          </p:cNvPr>
          <p:cNvSpPr txBox="1"/>
          <p:nvPr/>
        </p:nvSpPr>
        <p:spPr>
          <a:xfrm>
            <a:off x="3584222" y="4390198"/>
            <a:ext cx="502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Atom.io 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75EAD5-138C-408E-93C4-DA2769E7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4D08F-65B9-473C-A64B-849D26CE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469B1B-D656-428C-99B3-4A674C9956E1}"/>
              </a:ext>
            </a:extLst>
          </p:cNvPr>
          <p:cNvSpPr/>
          <p:nvPr/>
        </p:nvSpPr>
        <p:spPr>
          <a:xfrm>
            <a:off x="7412472" y="3906968"/>
            <a:ext cx="1598572" cy="523861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C55DF-0321-4AE0-8076-548ABAD2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260767-334B-4195-BC12-BF28CDBA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D378E4-D37D-4695-AC60-B19D36781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E73630-DBF5-447C-984C-5E287A27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83966-77BF-4289-878A-9674BB19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5D7FB7-BB03-48B1-833A-41DFAD20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FA63E8-06AA-4334-9C4C-7589471F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BF9677-23E8-42F1-8E41-8393EA54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AC435-4743-40DC-ACF6-9DDEAC466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" y="6061976"/>
            <a:ext cx="775846" cy="730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7ED64-3DC5-4054-8B71-BBC07893EE4F}"/>
              </a:ext>
            </a:extLst>
          </p:cNvPr>
          <p:cNvSpPr/>
          <p:nvPr/>
        </p:nvSpPr>
        <p:spPr>
          <a:xfrm>
            <a:off x="475860" y="575939"/>
            <a:ext cx="2388637" cy="2391196"/>
          </a:xfrm>
          <a:prstGeom prst="rect">
            <a:avLst/>
          </a:prstGeom>
          <a:noFill/>
          <a:ln w="317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1E3B8-F0BF-4A3F-9163-38277FEADE06}"/>
              </a:ext>
            </a:extLst>
          </p:cNvPr>
          <p:cNvSpPr/>
          <p:nvPr/>
        </p:nvSpPr>
        <p:spPr>
          <a:xfrm>
            <a:off x="597159" y="1063690"/>
            <a:ext cx="2183363" cy="905069"/>
          </a:xfrm>
          <a:prstGeom prst="rect">
            <a:avLst/>
          </a:prstGeom>
          <a:noFill/>
          <a:ln w="317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D2D79-B8C1-4A4B-8855-D72A62543B59}"/>
              </a:ext>
            </a:extLst>
          </p:cNvPr>
          <p:cNvSpPr/>
          <p:nvPr/>
        </p:nvSpPr>
        <p:spPr>
          <a:xfrm>
            <a:off x="597158" y="2034072"/>
            <a:ext cx="2183363" cy="662475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9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98</Words>
  <Application>Microsoft Office PowerPoint</Application>
  <PresentationFormat>와이드스크린</PresentationFormat>
  <Paragraphs>23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08서울남산체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주동석</dc:creator>
  <cp:lastModifiedBy>주동석</cp:lastModifiedBy>
  <cp:revision>11</cp:revision>
  <dcterms:created xsi:type="dcterms:W3CDTF">2018-09-09T06:26:26Z</dcterms:created>
  <dcterms:modified xsi:type="dcterms:W3CDTF">2018-09-09T09:31:48Z</dcterms:modified>
</cp:coreProperties>
</file>