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76" r:id="rId9"/>
    <p:sldId id="277" r:id="rId10"/>
    <p:sldId id="278" r:id="rId11"/>
    <p:sldId id="261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2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63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embeddedFontLst>
    <p:embeddedFont>
      <p:font typeface="08서울남산체 B" panose="0202060302010102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>
        <p:scale>
          <a:sx n="77" d="100"/>
          <a:sy n="77" d="100"/>
        </p:scale>
        <p:origin x="120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E57BB-D0B6-46D4-86B8-39E07F91A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65B72-C8FA-4A1D-9B20-A5EE9560E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67ECA-A089-48A1-9511-9E293B3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B534F-FFC3-4AF2-B250-E66597C9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2E1C0-4FCC-4CE9-B8AA-30EEECEE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0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66683-39D0-43A5-8558-0A0C8A9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F5921-FE53-44D3-958B-2435032D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1D755-1547-4447-A7B7-7557385B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E655B-57B2-4E8C-8A1A-36222F33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CD2C-C536-455A-B4EC-D6C14E94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0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15AACD-1C8D-4EA0-8E28-01EEE297F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B911B-7A3C-4F97-8DF5-94EA47A11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48062-E44D-4A5A-A48D-604ED534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B9AC5-F1B7-4CA2-B95A-BD046F70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E5304-1C87-47BA-A797-839E68D6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9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959BC-A635-42CD-8A78-ACBBA36D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D9B94-7302-4C2F-8A9A-E31E129E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5DCD0-0C00-4F19-90CC-D67EE2D8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6D2D1-3904-46B7-BBD1-10CC7558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C951C-CF13-4A7E-9F94-416B1166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9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0E76C-B878-47BD-82BA-00EA0F62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12A2E-D333-41B8-B06F-D6733932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1ECF3-DE22-4E5B-85CF-28202DEA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B7927-B623-48DC-AFE8-C73AC0FC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3C5F9-E03F-4A3D-923D-E7E7A4EF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5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B2BCC-D313-47A6-AF57-BA0973F8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DD480-A033-4E65-A33B-460C311DC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BE1CC-45C8-46DE-9894-7C3639824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10638-91B4-4D54-9049-AB1769A2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3CBFA-F81C-44B5-BB3A-7B5A266A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148B6-1F71-4903-B860-95D15960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1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1FBC-5E62-4139-BA28-EF23D72F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CBC34-CB66-41D0-889B-12CDA39F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97870-9383-4ED4-98DE-7785803DE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64D87-2766-4742-BD6B-84C94F732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B5894-9CB3-4B8D-94C3-D77149633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E02DB-2573-414E-94F2-0ACB241B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D8AA72-1DB7-4E51-9492-BFA363A7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755121-DE2C-4219-92B8-4B36126B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CD2BC-C730-499F-B02D-192D0AE2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2A2AA0-10CB-4387-A70F-5F0A41C5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CBBB9-6F6A-4FA2-87DF-3998379A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A42D19-671E-4A9B-A93A-9F708131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D6DEB4-355C-4130-93EE-07A287B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B803-6B50-436E-BAAB-D8C8F883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EB2BC-7314-4DFC-B540-4A99DC9F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A418-8F46-4EBE-AF4C-3FE2A871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3FBD5-9DE7-4641-A57F-178EFE82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B7D0A-1674-486D-B654-0FCB1459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9EFC6-70BC-4B51-8BCF-13347038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79182-1C19-43E5-BB16-102B6362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18160-6DB0-4365-894B-ABD29EC0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9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6A06-6746-4851-A5A1-6701DB9D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8BD9D3-3141-45FB-98CE-C53DEF576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493E6-38A4-4F50-A2B4-379524C9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69F29-DA03-4579-BD5C-8ACEFBED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0AED5-319E-475F-9400-A272C7FD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1E6D4-0278-4396-9234-D460D32D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E694E-2A04-4E28-A648-5895FABC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7411B-BC9F-412D-9639-19ECAC48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2CF1D-1A50-41A6-8505-BD249A7FF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36BA-9858-496E-B954-CF3C1B3ADD0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0282F-865D-4D87-92A4-67C43E17C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E9E5E-2072-4CEA-A582-A6772B9C8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C1C3-451C-4CF0-93D3-6F65A443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8E103-2F5E-47B7-A51F-239AFE359223}"/>
              </a:ext>
            </a:extLst>
          </p:cNvPr>
          <p:cNvSpPr txBox="1"/>
          <p:nvPr/>
        </p:nvSpPr>
        <p:spPr>
          <a:xfrm>
            <a:off x="2254405" y="2595817"/>
            <a:ext cx="7683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 &amp; CSS</a:t>
            </a:r>
            <a:endParaRPr lang="ko-KR" altLang="en-US" sz="13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69F7C-1B5F-4DFD-8616-88D47DBA9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05" y="1333016"/>
            <a:ext cx="1671661" cy="1574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18522-65B5-426D-BC5B-C2B9B14898A7}"/>
              </a:ext>
            </a:extLst>
          </p:cNvPr>
          <p:cNvSpPr txBox="1"/>
          <p:nvPr/>
        </p:nvSpPr>
        <p:spPr>
          <a:xfrm>
            <a:off x="4086922" y="4080839"/>
            <a:ext cx="40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0920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개발자들 </a:t>
            </a:r>
            <a:r>
              <a:rPr lang="ko-KR" altLang="en-US" b="1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두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번째 강의</a:t>
            </a:r>
          </a:p>
        </p:txBody>
      </p:sp>
    </p:spTree>
    <p:extLst>
      <p:ext uri="{BB962C8B-B14F-4D97-AF65-F5344CB8AC3E}">
        <p14:creationId xmlns:p14="http://schemas.microsoft.com/office/powerpoint/2010/main" val="118838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68DF72A-E756-41B5-A354-02BA32CD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EACA8-A51F-4C5B-9DDE-02396A2DC008}"/>
              </a:ext>
            </a:extLst>
          </p:cNvPr>
          <p:cNvSpPr txBox="1"/>
          <p:nvPr/>
        </p:nvSpPr>
        <p:spPr>
          <a:xfrm>
            <a:off x="3365383" y="2038526"/>
            <a:ext cx="546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태그안에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Style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속성을 부여</a:t>
            </a:r>
            <a:endParaRPr lang="en-US" altLang="ko-KR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76E6-C8AB-4C24-8BEB-EE7BDAE61EC7}"/>
              </a:ext>
            </a:extLst>
          </p:cNvPr>
          <p:cNvSpPr txBox="1"/>
          <p:nvPr/>
        </p:nvSpPr>
        <p:spPr>
          <a:xfrm>
            <a:off x="3365383" y="3053593"/>
            <a:ext cx="546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en-US" altLang="ko-KR" sz="2800" dirty="0" err="1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파일을 만들어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적용</a:t>
            </a:r>
            <a:endParaRPr lang="en-US" altLang="ko-KR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DAED3-B073-4923-8990-E8FD7A046B1D}"/>
              </a:ext>
            </a:extLst>
          </p:cNvPr>
          <p:cNvSpPr txBox="1"/>
          <p:nvPr/>
        </p:nvSpPr>
        <p:spPr>
          <a:xfrm>
            <a:off x="3365383" y="4068660"/>
            <a:ext cx="546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있는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Style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태그를 사용</a:t>
            </a:r>
            <a:endParaRPr lang="en-US" altLang="ko-KR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9D960D-2518-4E0D-97E7-93AFF7C333A6}"/>
              </a:ext>
            </a:extLst>
          </p:cNvPr>
          <p:cNvSpPr/>
          <p:nvPr/>
        </p:nvSpPr>
        <p:spPr>
          <a:xfrm>
            <a:off x="3291280" y="2956029"/>
            <a:ext cx="5265491" cy="7183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C04DA0-2836-410B-8DE6-6398FBD3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3021F3-A9F9-4CB2-9B24-8C989221D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2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836F5F-4976-427F-AA19-F8790B9E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2AD70-14AA-46B7-850C-1D47D1F30B7D}"/>
              </a:ext>
            </a:extLst>
          </p:cNvPr>
          <p:cNvSpPr txBox="1"/>
          <p:nvPr/>
        </p:nvSpPr>
        <p:spPr>
          <a:xfrm>
            <a:off x="854503" y="4798142"/>
            <a:ext cx="43287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단축키</a:t>
            </a:r>
            <a:endParaRPr lang="en-US" altLang="ko-KR" sz="3200" dirty="0">
              <a:solidFill>
                <a:srgbClr val="FFC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Ctrl + Shift + </a:t>
            </a:r>
            <a:r>
              <a:rPr lang="en-US" altLang="ko-KR" sz="36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</a:t>
            </a:r>
            <a:endParaRPr lang="ko-KR" altLang="en-US" sz="3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97DE4-E121-411E-B8A1-FD1ECD10E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7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4417C-6118-4434-B929-33F4C2F41916}"/>
              </a:ext>
            </a:extLst>
          </p:cNvPr>
          <p:cNvSpPr txBox="1"/>
          <p:nvPr/>
        </p:nvSpPr>
        <p:spPr>
          <a:xfrm>
            <a:off x="3411793" y="1305341"/>
            <a:ext cx="53684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Margin</a:t>
            </a:r>
          </a:p>
          <a:p>
            <a:pPr algn="ctr"/>
            <a:endParaRPr lang="en-US" altLang="ko-KR" sz="5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Padding</a:t>
            </a:r>
          </a:p>
          <a:p>
            <a:pPr algn="ctr"/>
            <a:endParaRPr lang="en-US" altLang="ko-KR" sz="5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</a:t>
            </a:r>
            <a:endParaRPr lang="ko-KR" altLang="en-US" sz="5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879C5-4B17-4527-A348-67942BDD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38114-9102-4736-B265-BC1954385889}"/>
              </a:ext>
            </a:extLst>
          </p:cNvPr>
          <p:cNvSpPr txBox="1"/>
          <p:nvPr/>
        </p:nvSpPr>
        <p:spPr>
          <a:xfrm>
            <a:off x="3436374" y="2905780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개발자들 강의자료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47769-628C-46E6-AFA4-147A5A598180}"/>
              </a:ext>
            </a:extLst>
          </p:cNvPr>
          <p:cNvSpPr txBox="1"/>
          <p:nvPr/>
        </p:nvSpPr>
        <p:spPr>
          <a:xfrm>
            <a:off x="3436373" y="3429000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92220D-70CB-49D0-AAD8-42F656B6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DAD77-9A55-4CB7-B965-4B28CA404387}"/>
              </a:ext>
            </a:extLst>
          </p:cNvPr>
          <p:cNvSpPr txBox="1"/>
          <p:nvPr/>
        </p:nvSpPr>
        <p:spPr>
          <a:xfrm>
            <a:off x="0" y="0"/>
            <a:ext cx="124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14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38114-9102-4736-B265-BC1954385889}"/>
              </a:ext>
            </a:extLst>
          </p:cNvPr>
          <p:cNvSpPr txBox="1"/>
          <p:nvPr/>
        </p:nvSpPr>
        <p:spPr>
          <a:xfrm>
            <a:off x="3436374" y="2905780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개발자들 강의자료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47769-628C-46E6-AFA4-147A5A598180}"/>
              </a:ext>
            </a:extLst>
          </p:cNvPr>
          <p:cNvSpPr txBox="1"/>
          <p:nvPr/>
        </p:nvSpPr>
        <p:spPr>
          <a:xfrm>
            <a:off x="3436373" y="3429000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A001BB-D19A-4B43-9579-115B2AA518D0}"/>
              </a:ext>
            </a:extLst>
          </p:cNvPr>
          <p:cNvSpPr/>
          <p:nvPr/>
        </p:nvSpPr>
        <p:spPr>
          <a:xfrm>
            <a:off x="4677630" y="2905780"/>
            <a:ext cx="2834216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D8A9E7-1943-44B8-AA9E-E884C80C9FEF}"/>
              </a:ext>
            </a:extLst>
          </p:cNvPr>
          <p:cNvSpPr/>
          <p:nvPr/>
        </p:nvSpPr>
        <p:spPr>
          <a:xfrm>
            <a:off x="4677630" y="3429000"/>
            <a:ext cx="2834216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3789E3-69C6-490D-B79A-593CB86A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51C87D-1332-495D-A271-F8F71CA3335F}"/>
              </a:ext>
            </a:extLst>
          </p:cNvPr>
          <p:cNvSpPr txBox="1"/>
          <p:nvPr/>
        </p:nvSpPr>
        <p:spPr>
          <a:xfrm>
            <a:off x="0" y="0"/>
            <a:ext cx="124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57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38114-9102-4736-B265-BC1954385889}"/>
              </a:ext>
            </a:extLst>
          </p:cNvPr>
          <p:cNvSpPr txBox="1"/>
          <p:nvPr/>
        </p:nvSpPr>
        <p:spPr>
          <a:xfrm>
            <a:off x="3436374" y="2637852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개발자들 강의자료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47769-628C-46E6-AFA4-147A5A598180}"/>
              </a:ext>
            </a:extLst>
          </p:cNvPr>
          <p:cNvSpPr txBox="1"/>
          <p:nvPr/>
        </p:nvSpPr>
        <p:spPr>
          <a:xfrm>
            <a:off x="3436373" y="3692014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A001BB-D19A-4B43-9579-115B2AA518D0}"/>
              </a:ext>
            </a:extLst>
          </p:cNvPr>
          <p:cNvSpPr/>
          <p:nvPr/>
        </p:nvSpPr>
        <p:spPr>
          <a:xfrm>
            <a:off x="4677630" y="2637852"/>
            <a:ext cx="2834216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D8A9E7-1943-44B8-AA9E-E884C80C9FEF}"/>
              </a:ext>
            </a:extLst>
          </p:cNvPr>
          <p:cNvSpPr/>
          <p:nvPr/>
        </p:nvSpPr>
        <p:spPr>
          <a:xfrm>
            <a:off x="4677630" y="3692014"/>
            <a:ext cx="2834216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3789E3-69C6-490D-B79A-593CB86A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51C87D-1332-495D-A271-F8F71CA3335F}"/>
              </a:ext>
            </a:extLst>
          </p:cNvPr>
          <p:cNvSpPr txBox="1"/>
          <p:nvPr/>
        </p:nvSpPr>
        <p:spPr>
          <a:xfrm>
            <a:off x="0" y="0"/>
            <a:ext cx="124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margin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CB494A-5AF0-4908-B772-4E127AE08B22}"/>
              </a:ext>
            </a:extLst>
          </p:cNvPr>
          <p:cNvSpPr/>
          <p:nvPr/>
        </p:nvSpPr>
        <p:spPr>
          <a:xfrm>
            <a:off x="4382661" y="2381505"/>
            <a:ext cx="3424151" cy="1047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B7F97-F921-4E83-BEC4-2152FC1FAAC4}"/>
              </a:ext>
            </a:extLst>
          </p:cNvPr>
          <p:cNvSpPr/>
          <p:nvPr/>
        </p:nvSpPr>
        <p:spPr>
          <a:xfrm>
            <a:off x="4382661" y="3429000"/>
            <a:ext cx="3424151" cy="1047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1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38114-9102-4736-B265-BC1954385889}"/>
              </a:ext>
            </a:extLst>
          </p:cNvPr>
          <p:cNvSpPr txBox="1"/>
          <p:nvPr/>
        </p:nvSpPr>
        <p:spPr>
          <a:xfrm>
            <a:off x="3436374" y="2637852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개발자들 강의자료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47769-628C-46E6-AFA4-147A5A598180}"/>
              </a:ext>
            </a:extLst>
          </p:cNvPr>
          <p:cNvSpPr txBox="1"/>
          <p:nvPr/>
        </p:nvSpPr>
        <p:spPr>
          <a:xfrm>
            <a:off x="3436373" y="3692014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3789E3-69C6-490D-B79A-593CB86A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51C87D-1332-495D-A271-F8F71CA3335F}"/>
              </a:ext>
            </a:extLst>
          </p:cNvPr>
          <p:cNvSpPr txBox="1"/>
          <p:nvPr/>
        </p:nvSpPr>
        <p:spPr>
          <a:xfrm>
            <a:off x="0" y="0"/>
            <a:ext cx="124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margin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05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38114-9102-4736-B265-BC1954385889}"/>
              </a:ext>
            </a:extLst>
          </p:cNvPr>
          <p:cNvSpPr txBox="1"/>
          <p:nvPr/>
        </p:nvSpPr>
        <p:spPr>
          <a:xfrm>
            <a:off x="3436374" y="2637852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개발자들 강의자료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47769-628C-46E6-AFA4-147A5A598180}"/>
              </a:ext>
            </a:extLst>
          </p:cNvPr>
          <p:cNvSpPr txBox="1"/>
          <p:nvPr/>
        </p:nvSpPr>
        <p:spPr>
          <a:xfrm>
            <a:off x="3436373" y="3692014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A001BB-D19A-4B43-9579-115B2AA518D0}"/>
              </a:ext>
            </a:extLst>
          </p:cNvPr>
          <p:cNvSpPr/>
          <p:nvPr/>
        </p:nvSpPr>
        <p:spPr>
          <a:xfrm>
            <a:off x="4677630" y="2637852"/>
            <a:ext cx="2834216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D8A9E7-1943-44B8-AA9E-E884C80C9FEF}"/>
              </a:ext>
            </a:extLst>
          </p:cNvPr>
          <p:cNvSpPr/>
          <p:nvPr/>
        </p:nvSpPr>
        <p:spPr>
          <a:xfrm>
            <a:off x="4677630" y="3692014"/>
            <a:ext cx="2834216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3789E3-69C6-490D-B79A-593CB86A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51C87D-1332-495D-A271-F8F71CA3335F}"/>
              </a:ext>
            </a:extLst>
          </p:cNvPr>
          <p:cNvSpPr txBox="1"/>
          <p:nvPr/>
        </p:nvSpPr>
        <p:spPr>
          <a:xfrm>
            <a:off x="0" y="0"/>
            <a:ext cx="124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padding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CB494A-5AF0-4908-B772-4E127AE08B22}"/>
              </a:ext>
            </a:extLst>
          </p:cNvPr>
          <p:cNvSpPr/>
          <p:nvPr/>
        </p:nvSpPr>
        <p:spPr>
          <a:xfrm>
            <a:off x="4382661" y="2381505"/>
            <a:ext cx="3424151" cy="1047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B7F97-F921-4E83-BEC4-2152FC1FAAC4}"/>
              </a:ext>
            </a:extLst>
          </p:cNvPr>
          <p:cNvSpPr/>
          <p:nvPr/>
        </p:nvSpPr>
        <p:spPr>
          <a:xfrm>
            <a:off x="4382661" y="3429000"/>
            <a:ext cx="3424151" cy="1047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4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F0D885-0EDE-44EA-AB47-E728C8913A1A}"/>
              </a:ext>
            </a:extLst>
          </p:cNvPr>
          <p:cNvSpPr/>
          <p:nvPr/>
        </p:nvSpPr>
        <p:spPr>
          <a:xfrm>
            <a:off x="4262576" y="1978059"/>
            <a:ext cx="3664324" cy="91857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8114-9102-4736-B265-BC1954385889}"/>
              </a:ext>
            </a:extLst>
          </p:cNvPr>
          <p:cNvSpPr txBox="1"/>
          <p:nvPr/>
        </p:nvSpPr>
        <p:spPr>
          <a:xfrm>
            <a:off x="3436374" y="2175734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개발자들 강의자료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A001BB-D19A-4B43-9579-115B2AA518D0}"/>
              </a:ext>
            </a:extLst>
          </p:cNvPr>
          <p:cNvSpPr/>
          <p:nvPr/>
        </p:nvSpPr>
        <p:spPr>
          <a:xfrm>
            <a:off x="4262576" y="1978059"/>
            <a:ext cx="3664324" cy="9185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3789E3-69C6-490D-B79A-593CB86A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51C87D-1332-495D-A271-F8F71CA3335F}"/>
              </a:ext>
            </a:extLst>
          </p:cNvPr>
          <p:cNvSpPr txBox="1"/>
          <p:nvPr/>
        </p:nvSpPr>
        <p:spPr>
          <a:xfrm>
            <a:off x="0" y="0"/>
            <a:ext cx="124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padding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CB494A-5AF0-4908-B772-4E127AE08B22}"/>
              </a:ext>
            </a:extLst>
          </p:cNvPr>
          <p:cNvSpPr/>
          <p:nvPr/>
        </p:nvSpPr>
        <p:spPr>
          <a:xfrm>
            <a:off x="3881215" y="1523639"/>
            <a:ext cx="4427044" cy="18389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D2CA47-FA45-467C-BAA2-BB478E479BB9}"/>
              </a:ext>
            </a:extLst>
          </p:cNvPr>
          <p:cNvSpPr/>
          <p:nvPr/>
        </p:nvSpPr>
        <p:spPr>
          <a:xfrm>
            <a:off x="4262576" y="3805469"/>
            <a:ext cx="3664324" cy="91857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DF367-B2BD-460E-8418-591A83355C54}"/>
              </a:ext>
            </a:extLst>
          </p:cNvPr>
          <p:cNvSpPr txBox="1"/>
          <p:nvPr/>
        </p:nvSpPr>
        <p:spPr>
          <a:xfrm>
            <a:off x="3436374" y="4003144"/>
            <a:ext cx="53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 &amp; </a:t>
            </a:r>
            <a:r>
              <a:rPr lang="en-US" altLang="ko-KR" sz="28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75CD09-81B0-4169-BA59-7984CF485675}"/>
              </a:ext>
            </a:extLst>
          </p:cNvPr>
          <p:cNvSpPr/>
          <p:nvPr/>
        </p:nvSpPr>
        <p:spPr>
          <a:xfrm>
            <a:off x="4262576" y="3805469"/>
            <a:ext cx="3664324" cy="9185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6B85B3-9079-465C-ABA7-7B5557EC43C8}"/>
              </a:ext>
            </a:extLst>
          </p:cNvPr>
          <p:cNvSpPr/>
          <p:nvPr/>
        </p:nvSpPr>
        <p:spPr>
          <a:xfrm>
            <a:off x="3881215" y="3351049"/>
            <a:ext cx="4427044" cy="18389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12AD85-61FB-4DD1-8F75-477DFFD17023}"/>
              </a:ext>
            </a:extLst>
          </p:cNvPr>
          <p:cNvCxnSpPr>
            <a:cxnSpLocks/>
          </p:cNvCxnSpPr>
          <p:nvPr/>
        </p:nvCxnSpPr>
        <p:spPr>
          <a:xfrm rot="2700000">
            <a:off x="5688496" y="586408"/>
            <a:ext cx="0" cy="5685182"/>
          </a:xfrm>
          <a:prstGeom prst="line">
            <a:avLst/>
          </a:prstGeom>
          <a:ln w="1016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8D89BD-E512-44A3-99B2-83139602A7B6}"/>
              </a:ext>
            </a:extLst>
          </p:cNvPr>
          <p:cNvSpPr txBox="1"/>
          <p:nvPr/>
        </p:nvSpPr>
        <p:spPr>
          <a:xfrm>
            <a:off x="441137" y="2705724"/>
            <a:ext cx="4959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div</a:t>
            </a:r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E2ECC-69EC-4CB4-873C-E0994CE74741}"/>
              </a:ext>
            </a:extLst>
          </p:cNvPr>
          <p:cNvSpPr txBox="1"/>
          <p:nvPr/>
        </p:nvSpPr>
        <p:spPr>
          <a:xfrm>
            <a:off x="6715541" y="2705724"/>
            <a:ext cx="4959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semantic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A5C9FD-FA48-43F7-9DEE-2A12BECBB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5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5CF6BA-D102-4EA2-AFD3-4663C148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636EC7-69DF-43D5-8DF3-F5F31F952BAB}"/>
              </a:ext>
            </a:extLst>
          </p:cNvPr>
          <p:cNvSpPr/>
          <p:nvPr/>
        </p:nvSpPr>
        <p:spPr>
          <a:xfrm>
            <a:off x="2972096" y="2827560"/>
            <a:ext cx="2356988" cy="219290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93080-79C3-4A67-B88A-D8DC52A5BA44}"/>
              </a:ext>
            </a:extLst>
          </p:cNvPr>
          <p:cNvSpPr txBox="1"/>
          <p:nvPr/>
        </p:nvSpPr>
        <p:spPr>
          <a:xfrm>
            <a:off x="7280083" y="4348998"/>
            <a:ext cx="59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속성 지정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크기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형태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색깔 순서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C134D-1F29-4D6C-8AE1-FAB440F42CCB}"/>
              </a:ext>
            </a:extLst>
          </p:cNvPr>
          <p:cNvSpPr/>
          <p:nvPr/>
        </p:nvSpPr>
        <p:spPr>
          <a:xfrm>
            <a:off x="2972096" y="3081866"/>
            <a:ext cx="1344365" cy="219290"/>
          </a:xfrm>
          <a:prstGeom prst="rect">
            <a:avLst/>
          </a:prstGeom>
          <a:noFill/>
          <a:ln w="317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6C3C51-59A5-407F-BA9E-39D0CAA78E36}"/>
              </a:ext>
            </a:extLst>
          </p:cNvPr>
          <p:cNvSpPr/>
          <p:nvPr/>
        </p:nvSpPr>
        <p:spPr>
          <a:xfrm>
            <a:off x="6523278" y="4355763"/>
            <a:ext cx="606489" cy="355802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42A6ED-18F2-4174-9F51-433047E38022}"/>
              </a:ext>
            </a:extLst>
          </p:cNvPr>
          <p:cNvSpPr/>
          <p:nvPr/>
        </p:nvSpPr>
        <p:spPr>
          <a:xfrm>
            <a:off x="6523278" y="5116168"/>
            <a:ext cx="606489" cy="355803"/>
          </a:xfrm>
          <a:prstGeom prst="rect">
            <a:avLst/>
          </a:prstGeom>
          <a:noFill/>
          <a:ln w="317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F8FC4-B666-44E5-BC9A-226DB7B9F80E}"/>
              </a:ext>
            </a:extLst>
          </p:cNvPr>
          <p:cNvSpPr txBox="1"/>
          <p:nvPr/>
        </p:nvSpPr>
        <p:spPr>
          <a:xfrm>
            <a:off x="7280083" y="5119069"/>
            <a:ext cx="59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Margin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속성 지정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C8569E-42FE-49C0-AFE4-A206E0952A18}"/>
              </a:ext>
            </a:extLst>
          </p:cNvPr>
          <p:cNvSpPr/>
          <p:nvPr/>
        </p:nvSpPr>
        <p:spPr>
          <a:xfrm>
            <a:off x="2972096" y="3333093"/>
            <a:ext cx="1412098" cy="219290"/>
          </a:xfrm>
          <a:prstGeom prst="rect">
            <a:avLst/>
          </a:prstGeom>
          <a:noFill/>
          <a:ln w="317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31C167-13A2-4B8A-91BD-02C951A8000B}"/>
              </a:ext>
            </a:extLst>
          </p:cNvPr>
          <p:cNvSpPr/>
          <p:nvPr/>
        </p:nvSpPr>
        <p:spPr>
          <a:xfrm>
            <a:off x="6523278" y="5871471"/>
            <a:ext cx="606489" cy="355803"/>
          </a:xfrm>
          <a:prstGeom prst="rect">
            <a:avLst/>
          </a:prstGeom>
          <a:noFill/>
          <a:ln w="317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AE12B-E1BC-46A1-9B2E-94ECC79E68F7}"/>
              </a:ext>
            </a:extLst>
          </p:cNvPr>
          <p:cNvSpPr txBox="1"/>
          <p:nvPr/>
        </p:nvSpPr>
        <p:spPr>
          <a:xfrm>
            <a:off x="7280083" y="5864706"/>
            <a:ext cx="59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Padding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속성 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8CA87-31E1-437A-B407-505F86726A07}"/>
              </a:ext>
            </a:extLst>
          </p:cNvPr>
          <p:cNvSpPr txBox="1"/>
          <p:nvPr/>
        </p:nvSpPr>
        <p:spPr>
          <a:xfrm>
            <a:off x="6660860" y="1525597"/>
            <a:ext cx="47313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가지 속성 모두</a:t>
            </a:r>
            <a:endParaRPr lang="en-US" altLang="ko-KR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+  </a:t>
            </a:r>
            <a:r>
              <a:rPr lang="ko-KR" altLang="en-US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방향</a:t>
            </a:r>
            <a:r>
              <a:rPr lang="ko-KR" altLang="en-US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으로 원하는 방향만 지정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5F73EAE-12D4-4A0F-A012-0A8BC1AEB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1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51054E-705C-4750-8AE0-321B31B4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E79460-C5A5-4EF3-A66F-5762D24E4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213ABC-1EA0-49D2-9202-E9D6B9CF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1462D6-12C0-4D07-9C6E-7FF3B9D15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2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ì¼êµ­ê¸°ì ëí ì´ë¯¸ì§ ê²ìê²°ê³¼">
            <a:extLst>
              <a:ext uri="{FF2B5EF4-FFF2-40B4-BE49-F238E27FC236}">
                <a16:creationId xmlns:a16="http://schemas.microsoft.com/office/drawing/2014/main" id="{8D2D9AA3-02B5-4793-9D7D-DB969B83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184" y="2537539"/>
            <a:ext cx="4425630" cy="26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4E087D-ACAF-40CC-A08A-6D2DA8F43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103DF-1C24-4C89-B367-4DF70CBE28F2}"/>
              </a:ext>
            </a:extLst>
          </p:cNvPr>
          <p:cNvSpPr txBox="1"/>
          <p:nvPr/>
        </p:nvSpPr>
        <p:spPr>
          <a:xfrm>
            <a:off x="3411793" y="1305341"/>
            <a:ext cx="536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독일 국기</a:t>
            </a:r>
          </a:p>
        </p:txBody>
      </p:sp>
    </p:spTree>
    <p:extLst>
      <p:ext uri="{BB962C8B-B14F-4D97-AF65-F5344CB8AC3E}">
        <p14:creationId xmlns:p14="http://schemas.microsoft.com/office/powerpoint/2010/main" val="210846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234619-90CF-4E02-B506-3B5C2E68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75ACF3-B1DA-477F-B372-1ED1A927A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4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BA37A0-B53E-48BF-BE58-20FC75026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6B067C-F926-4B29-8306-A4842DB9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1DBC2-42BA-4186-89BB-653DF52A0BB6}"/>
              </a:ext>
            </a:extLst>
          </p:cNvPr>
          <p:cNvSpPr txBox="1"/>
          <p:nvPr/>
        </p:nvSpPr>
        <p:spPr>
          <a:xfrm>
            <a:off x="3411793" y="1305341"/>
            <a:ext cx="536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프랑스 국기</a:t>
            </a:r>
          </a:p>
        </p:txBody>
      </p:sp>
      <p:pic>
        <p:nvPicPr>
          <p:cNvPr id="5122" name="Picture 2" descr="íëì¤ êµ­ê¸°ì ëí ì´ë¯¸ì§ ê²ìê²°ê³¼">
            <a:extLst>
              <a:ext uri="{FF2B5EF4-FFF2-40B4-BE49-F238E27FC236}">
                <a16:creationId xmlns:a16="http://schemas.microsoft.com/office/drawing/2014/main" id="{16B2B742-5E6F-46BF-AABC-907D22AD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184" y="2560609"/>
            <a:ext cx="4425630" cy="26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0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90EEFA-F486-4F3D-995D-13C5F818A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43E163-AB7D-4A64-8507-91079D594574}"/>
              </a:ext>
            </a:extLst>
          </p:cNvPr>
          <p:cNvSpPr txBox="1"/>
          <p:nvPr/>
        </p:nvSpPr>
        <p:spPr>
          <a:xfrm>
            <a:off x="2662332" y="2203892"/>
            <a:ext cx="6867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float</a:t>
            </a:r>
            <a:endParaRPr lang="ko-KR" altLang="en-US" sz="9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40D20-D1CF-42B5-B002-A16CAA5ADA4C}"/>
              </a:ext>
            </a:extLst>
          </p:cNvPr>
          <p:cNvSpPr txBox="1"/>
          <p:nvPr/>
        </p:nvSpPr>
        <p:spPr>
          <a:xfrm>
            <a:off x="3584221" y="3977084"/>
            <a:ext cx="502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포지셔닝 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;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정렬</a:t>
            </a:r>
            <a:endParaRPr lang="en-US" altLang="ko-KR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2B2B8-E0FB-446C-AC26-D11FD2A4C962}"/>
              </a:ext>
            </a:extLst>
          </p:cNvPr>
          <p:cNvSpPr/>
          <p:nvPr/>
        </p:nvSpPr>
        <p:spPr>
          <a:xfrm>
            <a:off x="8658660" y="6550223"/>
            <a:ext cx="3533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http://www.beautifulcss.com/archives/787</a:t>
            </a:r>
          </a:p>
        </p:txBody>
      </p:sp>
    </p:spTree>
    <p:extLst>
      <p:ext uri="{BB962C8B-B14F-4D97-AF65-F5344CB8AC3E}">
        <p14:creationId xmlns:p14="http://schemas.microsoft.com/office/powerpoint/2010/main" val="2952222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6CA04A-4A9B-4E94-BCE7-9B859CEA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E8D873-A5DA-4FA5-BCA9-89698C46A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2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CB1340D-C6A4-4DCF-AD98-754F2A43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CAA075-2E6A-4FFA-9B0F-04AE36F18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874009-09F6-4B1F-AFD6-2F617BC0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CC5C4D-45B5-4E54-BA2E-2C022E706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555C21-160B-49FA-ABB7-FA1429B58DBD}"/>
              </a:ext>
            </a:extLst>
          </p:cNvPr>
          <p:cNvSpPr txBox="1"/>
          <p:nvPr/>
        </p:nvSpPr>
        <p:spPr>
          <a:xfrm>
            <a:off x="2662334" y="1741667"/>
            <a:ext cx="6867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</a:t>
            </a:r>
            <a:r>
              <a:rPr lang="en-US" altLang="ko-KR" sz="8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div</a:t>
            </a:r>
            <a:r>
              <a:rPr lang="en-US" altLang="ko-KR" sz="6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&gt;</a:t>
            </a:r>
            <a:endParaRPr lang="ko-KR" altLang="en-US" sz="6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DBE46-53A8-4844-85E3-0691EFAA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DE98F-6D79-4E65-BFC3-01915BE95B62}"/>
              </a:ext>
            </a:extLst>
          </p:cNvPr>
          <p:cNvSpPr txBox="1"/>
          <p:nvPr/>
        </p:nvSpPr>
        <p:spPr>
          <a:xfrm>
            <a:off x="3584221" y="4203586"/>
            <a:ext cx="502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Division ;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구분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분류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05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D8175D-C950-4AEA-83B4-555B687B7E6C}"/>
              </a:ext>
            </a:extLst>
          </p:cNvPr>
          <p:cNvSpPr txBox="1"/>
          <p:nvPr/>
        </p:nvSpPr>
        <p:spPr>
          <a:xfrm>
            <a:off x="4322117" y="2367171"/>
            <a:ext cx="354776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가운데 정렬은</a:t>
            </a:r>
            <a:endParaRPr lang="en-US" altLang="ko-KR" sz="4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float:</a:t>
            </a:r>
            <a:r>
              <a:rPr lang="ko-KR" altLang="en-US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center?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B7E33F-76C5-4904-8B88-D8CC03C73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15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171A2E-BC7D-458B-A061-9F4EBF84295A}"/>
              </a:ext>
            </a:extLst>
          </p:cNvPr>
          <p:cNvSpPr txBox="1"/>
          <p:nvPr/>
        </p:nvSpPr>
        <p:spPr>
          <a:xfrm>
            <a:off x="4310897" y="2367171"/>
            <a:ext cx="35702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Nope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margin: auto!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E0224D-7E7B-4A4F-A1F0-BE0978A8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1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26D802-5C4B-46B1-AE7F-42D49708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CD2D6E-824C-4B98-ABFA-6D78D0716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134829-105E-4D06-BBBE-9F382EEC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C91CDA-698E-4B41-9D6B-139515B7D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6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20639A-5A23-4E13-8BE1-A63C69B39958}"/>
              </a:ext>
            </a:extLst>
          </p:cNvPr>
          <p:cNvSpPr txBox="1"/>
          <p:nvPr/>
        </p:nvSpPr>
        <p:spPr>
          <a:xfrm>
            <a:off x="4173843" y="2367171"/>
            <a:ext cx="384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semantic</a:t>
            </a:r>
            <a:endParaRPr lang="en-US" altLang="ko-KR" sz="4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93C4E-E05F-4579-95A7-91B2D40DF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0CB0A-B8F7-4551-9009-36FD1810BDB3}"/>
              </a:ext>
            </a:extLst>
          </p:cNvPr>
          <p:cNvSpPr txBox="1"/>
          <p:nvPr/>
        </p:nvSpPr>
        <p:spPr>
          <a:xfrm>
            <a:off x="4733287" y="4091152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의미론적 태그 </a:t>
            </a:r>
            <a:r>
              <a:rPr lang="en-US" altLang="ko-KR" sz="32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;</a:t>
            </a:r>
            <a:endParaRPr lang="en-US" altLang="ko-KR" sz="1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292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085DE-BFB1-4363-960F-365931B05BDB}"/>
              </a:ext>
            </a:extLst>
          </p:cNvPr>
          <p:cNvSpPr txBox="1"/>
          <p:nvPr/>
        </p:nvSpPr>
        <p:spPr>
          <a:xfrm>
            <a:off x="2779986" y="1690062"/>
            <a:ext cx="66320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header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section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footer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article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nav</a:t>
            </a:r>
          </a:p>
        </p:txBody>
      </p:sp>
    </p:spTree>
    <p:extLst>
      <p:ext uri="{BB962C8B-B14F-4D97-AF65-F5344CB8AC3E}">
        <p14:creationId xmlns:p14="http://schemas.microsoft.com/office/powerpoint/2010/main" val="1692164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633D41-3B81-4115-BA2E-805502197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3" r="14348" b="5390"/>
          <a:stretch/>
        </p:blipFill>
        <p:spPr>
          <a:xfrm>
            <a:off x="2243847" y="184825"/>
            <a:ext cx="3852153" cy="6488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75319-2976-4193-B49D-1C450CA02238}"/>
              </a:ext>
            </a:extLst>
          </p:cNvPr>
          <p:cNvSpPr txBox="1"/>
          <p:nvPr/>
        </p:nvSpPr>
        <p:spPr>
          <a:xfrm>
            <a:off x="5202172" y="1690061"/>
            <a:ext cx="66320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header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section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footer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article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nav</a:t>
            </a:r>
          </a:p>
        </p:txBody>
      </p:sp>
    </p:spTree>
    <p:extLst>
      <p:ext uri="{BB962C8B-B14F-4D97-AF65-F5344CB8AC3E}">
        <p14:creationId xmlns:p14="http://schemas.microsoft.com/office/powerpoint/2010/main" val="12905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09B356-C3F7-48AA-B3E1-19B1EEB6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772BB9-E528-471B-AD70-E6D711DD0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7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581131-3C5E-4531-92CD-851F2F10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D27A80-D67D-45AD-8308-D80BB0A11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28C4DB2-A7C9-4EB8-A562-51D551C7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D94F34-ECE3-4A85-A396-45930E39FE8B}"/>
              </a:ext>
            </a:extLst>
          </p:cNvPr>
          <p:cNvSpPr/>
          <p:nvPr/>
        </p:nvSpPr>
        <p:spPr>
          <a:xfrm>
            <a:off x="1170191" y="2063516"/>
            <a:ext cx="950271" cy="355802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25C04-CD3E-4FDB-BAD2-B5DD20CAA742}"/>
              </a:ext>
            </a:extLst>
          </p:cNvPr>
          <p:cNvSpPr txBox="1"/>
          <p:nvPr/>
        </p:nvSpPr>
        <p:spPr>
          <a:xfrm>
            <a:off x="6355173" y="3567499"/>
            <a:ext cx="59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Div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태그에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class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값을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‘Red’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지정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7872A3-FDF0-4118-AD00-436F2273032F}"/>
              </a:ext>
            </a:extLst>
          </p:cNvPr>
          <p:cNvSpPr/>
          <p:nvPr/>
        </p:nvSpPr>
        <p:spPr>
          <a:xfrm>
            <a:off x="2195347" y="2063516"/>
            <a:ext cx="3900653" cy="355803"/>
          </a:xfrm>
          <a:prstGeom prst="rect">
            <a:avLst/>
          </a:prstGeom>
          <a:noFill/>
          <a:ln w="317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0C6C13-D195-491F-AEF3-35AEBB42B56F}"/>
              </a:ext>
            </a:extLst>
          </p:cNvPr>
          <p:cNvSpPr/>
          <p:nvPr/>
        </p:nvSpPr>
        <p:spPr>
          <a:xfrm>
            <a:off x="5598368" y="3574264"/>
            <a:ext cx="606489" cy="355802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82440-2499-48CF-8894-D114957F364E}"/>
              </a:ext>
            </a:extLst>
          </p:cNvPr>
          <p:cNvSpPr/>
          <p:nvPr/>
        </p:nvSpPr>
        <p:spPr>
          <a:xfrm>
            <a:off x="5598368" y="4482835"/>
            <a:ext cx="606489" cy="355803"/>
          </a:xfrm>
          <a:prstGeom prst="rect">
            <a:avLst/>
          </a:prstGeom>
          <a:noFill/>
          <a:ln w="317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595A2-24E3-43CD-913D-9A38286D22F0}"/>
              </a:ext>
            </a:extLst>
          </p:cNvPr>
          <p:cNvSpPr txBox="1"/>
          <p:nvPr/>
        </p:nvSpPr>
        <p:spPr>
          <a:xfrm>
            <a:off x="6355173" y="4337570"/>
            <a:ext cx="598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스타일을 지정해주는 코드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색을 빨간색으로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높이를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100px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지정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A2FCB0-831D-4332-A3C1-E7AC8E11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D7F4C4-1F83-4D04-BFAE-9ABF469EA731}"/>
              </a:ext>
            </a:extLst>
          </p:cNvPr>
          <p:cNvSpPr txBox="1"/>
          <p:nvPr/>
        </p:nvSpPr>
        <p:spPr>
          <a:xfrm>
            <a:off x="2662334" y="1741667"/>
            <a:ext cx="6867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endParaRPr lang="ko-KR" altLang="en-US" sz="9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EA24C8-45E9-4DA8-8A98-B66CD1E8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9F3A3-2459-435D-855F-0F78637B6C77}"/>
              </a:ext>
            </a:extLst>
          </p:cNvPr>
          <p:cNvSpPr txBox="1"/>
          <p:nvPr/>
        </p:nvSpPr>
        <p:spPr>
          <a:xfrm>
            <a:off x="3584221" y="3977084"/>
            <a:ext cx="5023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Cascading Style Sheets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;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캐스케이딩</a:t>
            </a:r>
            <a:r>
              <a:rPr lang="ko-KR" altLang="en-US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스타일 시트</a:t>
            </a:r>
            <a:endParaRPr lang="en-US" altLang="ko-KR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86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68DF72A-E756-41B5-A354-02BA32CD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EACA8-A51F-4C5B-9DDE-02396A2DC008}"/>
              </a:ext>
            </a:extLst>
          </p:cNvPr>
          <p:cNvSpPr txBox="1"/>
          <p:nvPr/>
        </p:nvSpPr>
        <p:spPr>
          <a:xfrm>
            <a:off x="3365383" y="2038526"/>
            <a:ext cx="546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태그안에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Style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속성을 부여</a:t>
            </a:r>
            <a:endParaRPr lang="en-US" altLang="ko-KR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76E6-C8AB-4C24-8BEB-EE7BDAE61EC7}"/>
              </a:ext>
            </a:extLst>
          </p:cNvPr>
          <p:cNvSpPr txBox="1"/>
          <p:nvPr/>
        </p:nvSpPr>
        <p:spPr>
          <a:xfrm>
            <a:off x="3365383" y="3053593"/>
            <a:ext cx="546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en-US" altLang="ko-KR" sz="2800" dirty="0" err="1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파일을 만들어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적용</a:t>
            </a:r>
            <a:endParaRPr lang="en-US" altLang="ko-KR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DAED3-B073-4923-8990-E8FD7A046B1D}"/>
              </a:ext>
            </a:extLst>
          </p:cNvPr>
          <p:cNvSpPr txBox="1"/>
          <p:nvPr/>
        </p:nvSpPr>
        <p:spPr>
          <a:xfrm>
            <a:off x="3365383" y="4068660"/>
            <a:ext cx="546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있는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Style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태그를 사용</a:t>
            </a:r>
            <a:endParaRPr lang="en-US" altLang="ko-KR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78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68DF72A-E756-41B5-A354-02BA32CD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EACA8-A51F-4C5B-9DDE-02396A2DC008}"/>
              </a:ext>
            </a:extLst>
          </p:cNvPr>
          <p:cNvSpPr txBox="1"/>
          <p:nvPr/>
        </p:nvSpPr>
        <p:spPr>
          <a:xfrm>
            <a:off x="3365383" y="2038526"/>
            <a:ext cx="546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태그안에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Style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속성을 부여</a:t>
            </a:r>
            <a:endParaRPr lang="en-US" altLang="ko-KR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76E6-C8AB-4C24-8BEB-EE7BDAE61EC7}"/>
              </a:ext>
            </a:extLst>
          </p:cNvPr>
          <p:cNvSpPr txBox="1"/>
          <p:nvPr/>
        </p:nvSpPr>
        <p:spPr>
          <a:xfrm>
            <a:off x="3365383" y="3053593"/>
            <a:ext cx="546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en-US" altLang="ko-KR" sz="2800" dirty="0" err="1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파일을 만들어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적용</a:t>
            </a:r>
            <a:endParaRPr lang="en-US" altLang="ko-KR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DAED3-B073-4923-8990-E8FD7A046B1D}"/>
              </a:ext>
            </a:extLst>
          </p:cNvPr>
          <p:cNvSpPr txBox="1"/>
          <p:nvPr/>
        </p:nvSpPr>
        <p:spPr>
          <a:xfrm>
            <a:off x="3365383" y="4068660"/>
            <a:ext cx="546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있는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FFC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Style</a:t>
            </a:r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태그를 사용</a:t>
            </a:r>
            <a:endParaRPr lang="en-US" altLang="ko-KR" sz="2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9D960D-2518-4E0D-97E7-93AFF7C333A6}"/>
              </a:ext>
            </a:extLst>
          </p:cNvPr>
          <p:cNvSpPr/>
          <p:nvPr/>
        </p:nvSpPr>
        <p:spPr>
          <a:xfrm>
            <a:off x="3291280" y="1940962"/>
            <a:ext cx="5609440" cy="7183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7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226</Words>
  <Application>Microsoft Office PowerPoint</Application>
  <PresentationFormat>와이드스크린</PresentationFormat>
  <Paragraphs>76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08서울남산체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주동석</dc:creator>
  <cp:lastModifiedBy>주동석</cp:lastModifiedBy>
  <cp:revision>16</cp:revision>
  <dcterms:created xsi:type="dcterms:W3CDTF">2018-09-17T09:01:41Z</dcterms:created>
  <dcterms:modified xsi:type="dcterms:W3CDTF">2018-09-17T12:28:14Z</dcterms:modified>
</cp:coreProperties>
</file>