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08서울남산체 B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41" d="100"/>
          <a:sy n="41" d="100"/>
        </p:scale>
        <p:origin x="2760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E57BB-D0B6-46D4-86B8-39E07F91A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765B72-C8FA-4A1D-9B20-A5EE9560E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67ECA-A089-48A1-9511-9E293B37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B534F-FFC3-4AF2-B250-E66597C9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2E1C0-4FCC-4CE9-B8AA-30EEECEE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0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66683-39D0-43A5-8558-0A0C8A9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F5921-FE53-44D3-958B-2435032D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1D755-1547-4447-A7B7-7557385B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E655B-57B2-4E8C-8A1A-36222F33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CD2C-C536-455A-B4EC-D6C14E94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0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15AACD-1C8D-4EA0-8E28-01EEE297F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B911B-7A3C-4F97-8DF5-94EA47A11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48062-E44D-4A5A-A48D-604ED534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B9AC5-F1B7-4CA2-B95A-BD046F70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E5304-1C87-47BA-A797-839E68D6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9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959BC-A635-42CD-8A78-ACBBA36D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D9B94-7302-4C2F-8A9A-E31E129E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5DCD0-0C00-4F19-90CC-D67EE2D8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6D2D1-3904-46B7-BBD1-10CC7558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C951C-CF13-4A7E-9F94-416B1166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9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0E76C-B878-47BD-82BA-00EA0F62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12A2E-D333-41B8-B06F-D6733932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1ECF3-DE22-4E5B-85CF-28202DEA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B7927-B623-48DC-AFE8-C73AC0FC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3C5F9-E03F-4A3D-923D-E7E7A4EF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5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B2BCC-D313-47A6-AF57-BA0973F8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DD480-A033-4E65-A33B-460C311DC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BE1CC-45C8-46DE-9894-7C3639824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10638-91B4-4D54-9049-AB1769A2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3CBFA-F81C-44B5-BB3A-7B5A266A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148B6-1F71-4903-B860-95D15960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1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1FBC-5E62-4139-BA28-EF23D72F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CBC34-CB66-41D0-889B-12CDA39F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97870-9383-4ED4-98DE-7785803DE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64D87-2766-4742-BD6B-84C94F732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B5894-9CB3-4B8D-94C3-D77149633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E02DB-2573-414E-94F2-0ACB241B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D8AA72-1DB7-4E51-9492-BFA363A7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755121-DE2C-4219-92B8-4B36126B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CD2BC-C730-499F-B02D-192D0AE2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2A2AA0-10CB-4387-A70F-5F0A41C5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CBBB9-6F6A-4FA2-87DF-3998379A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A42D19-671E-4A9B-A93A-9F708131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D6DEB4-355C-4130-93EE-07A287B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B803-6B50-436E-BAAB-D8C8F883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EB2BC-7314-4DFC-B540-4A99DC9F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A418-8F46-4EBE-AF4C-3FE2A871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3FBD5-9DE7-4641-A57F-178EFE82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B7D0A-1674-486D-B654-0FCB1459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9EFC6-70BC-4B51-8BCF-13347038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79182-1C19-43E5-BB16-102B6362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18160-6DB0-4365-894B-ABD29EC0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9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6A06-6746-4851-A5A1-6701DB9D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8BD9D3-3141-45FB-98CE-C53DEF576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493E6-38A4-4F50-A2B4-379524C96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69F29-DA03-4579-BD5C-8ACEFBED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0AED5-319E-475F-9400-A272C7FD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1E6D4-0278-4396-9234-D460D32D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E694E-2A04-4E28-A648-5895FABC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7411B-BC9F-412D-9639-19ECAC48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2CF1D-1A50-41A6-8505-BD249A7FF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36BA-9858-496E-B954-CF3C1B3ADD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0282F-865D-4D87-92A4-67C43E17C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E9E5E-2072-4CEA-A582-A6772B9C8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8E103-2F5E-47B7-A51F-239AFE359223}"/>
              </a:ext>
            </a:extLst>
          </p:cNvPr>
          <p:cNvSpPr txBox="1"/>
          <p:nvPr/>
        </p:nvSpPr>
        <p:spPr>
          <a:xfrm>
            <a:off x="2254405" y="2497975"/>
            <a:ext cx="76831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endParaRPr lang="ko-KR" altLang="en-US" sz="115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69F7C-1B5F-4DFD-8616-88D47DBA9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54" y="1710521"/>
            <a:ext cx="1671661" cy="1574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18522-65B5-426D-BC5B-C2B9B14898A7}"/>
              </a:ext>
            </a:extLst>
          </p:cNvPr>
          <p:cNvSpPr txBox="1"/>
          <p:nvPr/>
        </p:nvSpPr>
        <p:spPr>
          <a:xfrm>
            <a:off x="4086922" y="4360024"/>
            <a:ext cx="40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0920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개발자들 </a:t>
            </a:r>
            <a:r>
              <a:rPr lang="ko-KR" altLang="en-US" b="1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두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번째 강의</a:t>
            </a:r>
          </a:p>
        </p:txBody>
      </p:sp>
    </p:spTree>
    <p:extLst>
      <p:ext uri="{BB962C8B-B14F-4D97-AF65-F5344CB8AC3E}">
        <p14:creationId xmlns:p14="http://schemas.microsoft.com/office/powerpoint/2010/main" val="118838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DC7E0-BCDF-4649-AF14-7F18A995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6D16C-A326-4AED-A70C-731FDFB8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5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17C34-DC43-4FD6-919D-D92812D3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D0317-898B-44AA-B44C-C66E08A0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6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D178-A6EF-4F96-85AF-E11058C4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29A57-E8E7-4557-9226-3A0A6053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DB7FC-ED4B-464A-B707-183C4992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81B3A-1B54-40E6-9BAE-291801C4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0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F4D77-33CB-44CC-BEF1-E2688495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83010-0C0A-4F70-960F-96F960A3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22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69968-3CD0-4DE7-B6D4-2D3030C9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B62A7-394F-42A2-88D9-37004681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2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3C281-495D-4E86-83BF-4058CA78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AC3DE-7FBC-47E3-8F8D-98C15EA0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1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B058-BDE2-428F-9CD5-182E8040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4C5FC-3F21-4C33-8EBE-5BF77088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2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78916-F77F-437B-A914-60CC7D84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07059-4F0E-4D20-B9DC-39EDBADD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1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12AD85-61FB-4DD1-8F75-477DFFD17023}"/>
              </a:ext>
            </a:extLst>
          </p:cNvPr>
          <p:cNvCxnSpPr>
            <a:cxnSpLocks/>
          </p:cNvCxnSpPr>
          <p:nvPr/>
        </p:nvCxnSpPr>
        <p:spPr>
          <a:xfrm rot="2700000">
            <a:off x="5688496" y="586408"/>
            <a:ext cx="0" cy="5685182"/>
          </a:xfrm>
          <a:prstGeom prst="line">
            <a:avLst/>
          </a:prstGeom>
          <a:ln w="1016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8D89BD-E512-44A3-99B2-83139602A7B6}"/>
              </a:ext>
            </a:extLst>
          </p:cNvPr>
          <p:cNvSpPr txBox="1"/>
          <p:nvPr/>
        </p:nvSpPr>
        <p:spPr>
          <a:xfrm>
            <a:off x="441137" y="2705724"/>
            <a:ext cx="4959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div</a:t>
            </a:r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E2ECC-69EC-4CB4-873C-E0994CE74741}"/>
              </a:ext>
            </a:extLst>
          </p:cNvPr>
          <p:cNvSpPr txBox="1"/>
          <p:nvPr/>
        </p:nvSpPr>
        <p:spPr>
          <a:xfrm>
            <a:off x="6715541" y="2705724"/>
            <a:ext cx="4959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semantic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A5C9FD-FA48-43F7-9DEE-2A12BECBB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555C21-160B-49FA-ABB7-FA1429B58DBD}"/>
              </a:ext>
            </a:extLst>
          </p:cNvPr>
          <p:cNvSpPr txBox="1"/>
          <p:nvPr/>
        </p:nvSpPr>
        <p:spPr>
          <a:xfrm>
            <a:off x="2662334" y="1741667"/>
            <a:ext cx="6867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</a:t>
            </a:r>
            <a:r>
              <a:rPr lang="en-US" altLang="ko-KR" sz="8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div</a:t>
            </a:r>
            <a:r>
              <a:rPr lang="en-US" altLang="ko-KR" sz="6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&gt;</a:t>
            </a:r>
            <a:endParaRPr lang="ko-KR" altLang="en-US" sz="6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DBE46-53A8-4844-85E3-0691EFAA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DE98F-6D79-4E65-BFC3-01915BE95B62}"/>
              </a:ext>
            </a:extLst>
          </p:cNvPr>
          <p:cNvSpPr txBox="1"/>
          <p:nvPr/>
        </p:nvSpPr>
        <p:spPr>
          <a:xfrm>
            <a:off x="3584221" y="4203586"/>
            <a:ext cx="502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Division ;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구분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분류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05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09B356-C3F7-48AA-B3E1-19B1EEB6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7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28C4DB2-A7C9-4EB8-A562-51D551C7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D94F34-ECE3-4A85-A396-45930E39FE8B}"/>
              </a:ext>
            </a:extLst>
          </p:cNvPr>
          <p:cNvSpPr/>
          <p:nvPr/>
        </p:nvSpPr>
        <p:spPr>
          <a:xfrm>
            <a:off x="1170191" y="2063516"/>
            <a:ext cx="950271" cy="355802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25C04-CD3E-4FDB-BAD2-B5DD20CAA742}"/>
              </a:ext>
            </a:extLst>
          </p:cNvPr>
          <p:cNvSpPr txBox="1"/>
          <p:nvPr/>
        </p:nvSpPr>
        <p:spPr>
          <a:xfrm>
            <a:off x="6355173" y="3567499"/>
            <a:ext cx="59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태그에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class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값을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‘Red’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지정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7872A3-FDF0-4118-AD00-436F2273032F}"/>
              </a:ext>
            </a:extLst>
          </p:cNvPr>
          <p:cNvSpPr/>
          <p:nvPr/>
        </p:nvSpPr>
        <p:spPr>
          <a:xfrm>
            <a:off x="2195347" y="2063516"/>
            <a:ext cx="3900653" cy="355803"/>
          </a:xfrm>
          <a:prstGeom prst="rect">
            <a:avLst/>
          </a:prstGeom>
          <a:noFill/>
          <a:ln w="3175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0C6C13-D195-491F-AEF3-35AEBB42B56F}"/>
              </a:ext>
            </a:extLst>
          </p:cNvPr>
          <p:cNvSpPr/>
          <p:nvPr/>
        </p:nvSpPr>
        <p:spPr>
          <a:xfrm>
            <a:off x="5598368" y="3574264"/>
            <a:ext cx="606489" cy="355802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382440-2499-48CF-8894-D114957F364E}"/>
              </a:ext>
            </a:extLst>
          </p:cNvPr>
          <p:cNvSpPr/>
          <p:nvPr/>
        </p:nvSpPr>
        <p:spPr>
          <a:xfrm>
            <a:off x="5598368" y="4482835"/>
            <a:ext cx="606489" cy="355803"/>
          </a:xfrm>
          <a:prstGeom prst="rect">
            <a:avLst/>
          </a:prstGeom>
          <a:noFill/>
          <a:ln w="3175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595A2-24E3-43CD-913D-9A38286D22F0}"/>
              </a:ext>
            </a:extLst>
          </p:cNvPr>
          <p:cNvSpPr txBox="1"/>
          <p:nvPr/>
        </p:nvSpPr>
        <p:spPr>
          <a:xfrm>
            <a:off x="6355173" y="4337570"/>
            <a:ext cx="598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스타일을 지정해주는 코드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색을 빨간색으로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높이를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100px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지정</a:t>
            </a:r>
          </a:p>
        </p:txBody>
      </p:sp>
    </p:spTree>
    <p:extLst>
      <p:ext uri="{BB962C8B-B14F-4D97-AF65-F5344CB8AC3E}">
        <p14:creationId xmlns:p14="http://schemas.microsoft.com/office/powerpoint/2010/main" val="113143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C04DA0-2836-410B-8DE6-6398FBD3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2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D6C5-7A61-4212-8088-51C69DA1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57385-A22B-46E1-B42F-077E2A6F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1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F397E-AE8A-4266-BE3B-2B6AAB47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4B77D-6FC7-4E01-80E3-3F4014B7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3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18-2C28-4E5C-94E8-BC0F312D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F0853-7A90-4255-B85F-E054BDD9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Office PowerPoint</Application>
  <PresentationFormat>와이드스크린</PresentationFormat>
  <Paragraphs>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08서울남산체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주동석</dc:creator>
  <cp:lastModifiedBy>주동석</cp:lastModifiedBy>
  <cp:revision>6</cp:revision>
  <dcterms:created xsi:type="dcterms:W3CDTF">2018-09-16T10:13:25Z</dcterms:created>
  <dcterms:modified xsi:type="dcterms:W3CDTF">2018-09-16T11:18:55Z</dcterms:modified>
</cp:coreProperties>
</file>