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721c6e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721c6e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721c6e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721c6e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721c6e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721c6e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a721c6e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a721c6e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721c6e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a721c6e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721c6e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721c6e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동영상보다 글 선호,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한글로 된 자료 부족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96" y="0"/>
            <a:ext cx="37578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dart 문법 위주의 설명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/>
              <a:t>Chapter 1 플러터 시작하기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/>
              <a:t>1.1 플러터 소개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/>
              <a:t>1.2 개발 환경 구축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/>
              <a:t>1.3 첫 플러터 앱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/>
              <a:t>1.4 Hot Reload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Chapter 2 다트 프로그래밍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 다트 언어 소개 및 개발 환경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2.2 다트의 기본 구조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2.3 키워드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2.4 주석, 변수, 상수, 타입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2.5 함수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2.6 연산자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2.7 조건문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2.8 반복문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2.9 클래스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2.10 생성자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2.11 상속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2.12 접근 지정자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2.13 getter &amp; setter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2.14 추상 클래스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2.15 컬렉션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2.16 제네릭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2.17 비동기 프로그래밍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__1. isolate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__2. future, async, await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100"/>
              <a:t>__3. stream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90250" y="450150"/>
            <a:ext cx="767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Chapter 3 위젯의 기본 개념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3.1 Hello World 앱 분석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3.2 StatelessWidget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3.3 StatefulWidget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3.4 StatefulWidget 생명주기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90250" y="450150"/>
            <a:ext cx="825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144 / 296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