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0" r:id="rId2"/>
    <p:sldId id="281" r:id="rId3"/>
    <p:sldId id="257" r:id="rId4"/>
    <p:sldId id="256" r:id="rId5"/>
    <p:sldId id="275" r:id="rId6"/>
    <p:sldId id="276" r:id="rId7"/>
    <p:sldId id="277" r:id="rId8"/>
    <p:sldId id="278" r:id="rId9"/>
    <p:sldId id="279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동열" initials="윤" lastIdx="1" clrIdx="0">
    <p:extLst>
      <p:ext uri="{19B8F6BF-5375-455C-9EA6-DF929625EA0E}">
        <p15:presenceInfo xmlns:p15="http://schemas.microsoft.com/office/powerpoint/2012/main" userId="S::eastheat10@office.skhu.ac.kr::fcc09d00-8034-44dd-830d-84c4f5b32e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C6C"/>
    <a:srgbClr val="A2A2A2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89"/>
  </p:normalViewPr>
  <p:slideViewPr>
    <p:cSldViewPr snapToGrid="0">
      <p:cViewPr varScale="1">
        <p:scale>
          <a:sx n="155" d="100"/>
          <a:sy n="155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4T23:57:00.40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D9F63-24A6-4390-AE60-93EDB7517EE1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B2D3A-BEE8-4C26-92A9-EF62B3B87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4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LOGIN FORM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2D3A-BEE8-4C26-92A9-EF62B3B876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07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en-US" altLang="ko-KR" baseline="0" dirty="0"/>
              <a:t> PAGE – LOGIN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2D3A-BEE8-4C26-92A9-EF62B3B876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1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en-US" altLang="ko-KR" baseline="0" dirty="0"/>
              <a:t> PAGE – LOGOUT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2D3A-BEE8-4C26-92A9-EF62B3B876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1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2D3A-BEE8-4C26-92A9-EF62B3B876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2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2D3A-BEE8-4C26-92A9-EF62B3B876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614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2D3A-BEE8-4C26-92A9-EF62B3B876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2D3A-BEE8-4C26-92A9-EF62B3B876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72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0EED-8A47-4129-9612-B29E884DE089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C64-6B93-4008-927F-825E2D081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56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0EED-8A47-4129-9612-B29E884DE089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C64-6B93-4008-927F-825E2D081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77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0EED-8A47-4129-9612-B29E884DE089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C64-6B93-4008-927F-825E2D081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0EED-8A47-4129-9612-B29E884DE089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C64-6B93-4008-927F-825E2D081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0EED-8A47-4129-9612-B29E884DE089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C64-6B93-4008-927F-825E2D081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9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0EED-8A47-4129-9612-B29E884DE089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C64-6B93-4008-927F-825E2D081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9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0EED-8A47-4129-9612-B29E884DE089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C64-6B93-4008-927F-825E2D081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90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0EED-8A47-4129-9612-B29E884DE089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C64-6B93-4008-927F-825E2D081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8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0EED-8A47-4129-9612-B29E884DE089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C64-6B93-4008-927F-825E2D081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5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0EED-8A47-4129-9612-B29E884DE089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C64-6B93-4008-927F-825E2D081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1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0EED-8A47-4129-9612-B29E884DE089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C64-6B93-4008-927F-825E2D081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1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B0EED-8A47-4129-9612-B29E884DE089}" type="datetimeFigureOut">
              <a:rPr lang="ko-KR" altLang="en-US" smtClean="0"/>
              <a:t>2021. 3. 25.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40C64-6B93-4008-927F-825E2D081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1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010B7E-5BFA-5F41-B034-D477FB870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59" y="2034699"/>
            <a:ext cx="2788602" cy="2788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F9B763-3768-134D-84E6-401DD7F726F7}"/>
              </a:ext>
            </a:extLst>
          </p:cNvPr>
          <p:cNvSpPr txBox="1"/>
          <p:nvPr/>
        </p:nvSpPr>
        <p:spPr>
          <a:xfrm>
            <a:off x="5801729" y="2691778"/>
            <a:ext cx="439330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프론트</a:t>
            </a:r>
            <a:r>
              <a:rPr kumimoji="1"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김자경</a:t>
            </a:r>
            <a:endParaRPr kumimoji="1" lang="en-US" altLang="ko-KR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dist">
              <a:lnSpc>
                <a:spcPct val="150000"/>
              </a:lnSpc>
            </a:pPr>
            <a:r>
              <a:rPr kumimoji="1" lang="ko-KR" altLang="en-US" sz="32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백앤드</a:t>
            </a:r>
            <a:r>
              <a:rPr kumimoji="1"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sz="32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윤동열</a:t>
            </a:r>
            <a:endParaRPr kumimoji="1"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2206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79BC763-2ED1-CF4E-B47F-F5CA8AF3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434" y="2372600"/>
            <a:ext cx="1954925" cy="1325563"/>
          </a:xfrm>
        </p:spPr>
        <p:txBody>
          <a:bodyPr anchor="ctr"/>
          <a:lstStyle/>
          <a:p>
            <a:pPr algn="dist"/>
            <a:r>
              <a:rPr kumimoji="1" lang="ko-KR" altLang="en-US" dirty="0" err="1">
                <a:solidFill>
                  <a:srgbClr val="D86C6C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백앤드</a:t>
            </a:r>
            <a:endParaRPr kumimoji="1" lang="ko-KR" altLang="en-US" dirty="0">
              <a:solidFill>
                <a:srgbClr val="D86C6C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32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F42F666-390A-FC4A-9E5C-045F518C8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06" y="1998218"/>
            <a:ext cx="4947494" cy="28615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7AB753-5387-634D-8D04-1F7D9E3F4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84" y="2148459"/>
            <a:ext cx="4579326" cy="256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3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570BFE-B1CD-3946-A401-0122369EF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14" y="1335214"/>
            <a:ext cx="8347772" cy="41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8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2DE095-B099-DC48-99FA-0EF674C63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21" y="4702922"/>
            <a:ext cx="2902934" cy="15871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D8C718-D22D-394A-BC3C-649DE2AF5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57" y="103149"/>
            <a:ext cx="3588766" cy="20070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DC10EB-0655-1545-8C6D-C16453899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993" y="4604004"/>
            <a:ext cx="3810000" cy="19939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1F293F-2557-7243-88EB-676D98E03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23" y="2421318"/>
            <a:ext cx="3251200" cy="18669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8E0215D-ED5B-1846-ACC9-5009E05B0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15" y="2105533"/>
            <a:ext cx="4461555" cy="2498471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05E268E-1ABB-7747-88C4-E198405340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407" y="616728"/>
            <a:ext cx="3769172" cy="191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02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285EF-E716-8246-B7CD-FC7B69A1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다음주 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B36FB-73B6-964D-B196-240946A6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프론트</a:t>
            </a:r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lvl="1"/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로그인 페이지부터 개발 시작</a:t>
            </a:r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lvl="1"/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백앤드</a:t>
            </a:r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lvl="1"/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DB 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설계</a:t>
            </a:r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lvl="1"/>
            <a:endParaRPr kumimoji="1" lang="ko-KR" altLang="en-US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26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88CA8-7DA6-2641-8DA7-0B8644D2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434" y="2372600"/>
            <a:ext cx="1954925" cy="1325563"/>
          </a:xfrm>
        </p:spPr>
        <p:txBody>
          <a:bodyPr anchor="ctr"/>
          <a:lstStyle/>
          <a:p>
            <a:pPr algn="dist"/>
            <a:r>
              <a:rPr kumimoji="1" lang="ko-KR" altLang="en-US" dirty="0">
                <a:solidFill>
                  <a:srgbClr val="D86C6C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프론트</a:t>
            </a:r>
          </a:p>
        </p:txBody>
      </p:sp>
    </p:spTree>
    <p:extLst>
      <p:ext uri="{BB962C8B-B14F-4D97-AF65-F5344CB8AC3E}">
        <p14:creationId xmlns:p14="http://schemas.microsoft.com/office/powerpoint/2010/main" val="297936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94202" y="1298543"/>
            <a:ext cx="5203596" cy="4260915"/>
          </a:xfrm>
          <a:prstGeom prst="rect">
            <a:avLst/>
          </a:prstGeom>
          <a:noFill/>
          <a:ln w="57150">
            <a:solidFill>
              <a:srgbClr val="D86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67997" y="862552"/>
            <a:ext cx="2456006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48418" y="1036933"/>
            <a:ext cx="1295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D86C6C"/>
                </a:solidFill>
              </a:rPr>
              <a:t>LOGIN</a:t>
            </a:r>
            <a:endParaRPr lang="ko-KR" altLang="en-US" sz="2800" b="1" dirty="0">
              <a:solidFill>
                <a:srgbClr val="D86C6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9657" y="3359810"/>
            <a:ext cx="13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2A2A2"/>
                </a:solidFill>
              </a:rPr>
              <a:t>비밀번호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73949" y="2401477"/>
            <a:ext cx="4044099" cy="518475"/>
          </a:xfrm>
          <a:prstGeom prst="rect">
            <a:avLst/>
          </a:prstGeom>
          <a:noFill/>
          <a:ln w="38100">
            <a:solidFill>
              <a:srgbClr val="D86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73949" y="3285239"/>
            <a:ext cx="4044099" cy="518475"/>
          </a:xfrm>
          <a:prstGeom prst="rect">
            <a:avLst/>
          </a:prstGeom>
          <a:noFill/>
          <a:ln w="38100">
            <a:solidFill>
              <a:srgbClr val="D86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9657" y="2470158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A2A2A2"/>
                </a:solidFill>
              </a:rPr>
              <a:t>학번</a:t>
            </a:r>
            <a:r>
              <a:rPr lang="en-US" altLang="ko-KR" dirty="0"/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45203" y="4399571"/>
            <a:ext cx="1769187" cy="540177"/>
          </a:xfrm>
          <a:prstGeom prst="rect">
            <a:avLst/>
          </a:prstGeom>
          <a:solidFill>
            <a:srgbClr val="D8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91214" y="4472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365391" y="4386773"/>
            <a:ext cx="1769187" cy="540177"/>
          </a:xfrm>
          <a:prstGeom prst="rect">
            <a:avLst/>
          </a:prstGeom>
          <a:solidFill>
            <a:srgbClr val="D8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02096" y="44849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회원가입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0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8" b="28124"/>
          <a:stretch/>
        </p:blipFill>
        <p:spPr>
          <a:xfrm>
            <a:off x="0" y="1179984"/>
            <a:ext cx="12191999" cy="314078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2192000" cy="1194850"/>
          </a:xfrm>
          <a:prstGeom prst="rect">
            <a:avLst/>
          </a:prstGeom>
          <a:solidFill>
            <a:srgbClr val="D8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D86C6C"/>
              </a:highligh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2810" y="456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61079" y="4566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자유게시판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00640" y="4228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 명단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9741" y="415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활동내역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13549" y="1898722"/>
            <a:ext cx="416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Welcome To Our Club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46434" y="2903362"/>
            <a:ext cx="2099130" cy="550088"/>
          </a:xfrm>
          <a:prstGeom prst="rect">
            <a:avLst/>
          </a:prstGeom>
          <a:solidFill>
            <a:srgbClr val="D8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25057" y="4504637"/>
            <a:ext cx="2914522" cy="497984"/>
            <a:chOff x="394869" y="4783849"/>
            <a:chExt cx="2914522" cy="497984"/>
          </a:xfrm>
        </p:grpSpPr>
        <p:sp>
          <p:nvSpPr>
            <p:cNvPr id="5" name="TextBox 4"/>
            <p:cNvSpPr txBox="1"/>
            <p:nvPr/>
          </p:nvSpPr>
          <p:spPr>
            <a:xfrm>
              <a:off x="633701" y="480321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D86C6C"/>
                  </a:solidFill>
                </a:rPr>
                <a:t> </a:t>
              </a:r>
              <a:r>
                <a:rPr lang="ko-KR" altLang="en-US" dirty="0">
                  <a:solidFill>
                    <a:srgbClr val="D86C6C"/>
                  </a:solidFill>
                </a:rPr>
                <a:t>자유게시판</a:t>
              </a: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394869" y="5281833"/>
              <a:ext cx="2914522" cy="0"/>
            </a:xfrm>
            <a:prstGeom prst="line">
              <a:avLst/>
            </a:prstGeom>
            <a:ln w="38100">
              <a:solidFill>
                <a:srgbClr val="D8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94869" y="4783849"/>
              <a:ext cx="408060" cy="408060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32506" y="104871"/>
            <a:ext cx="2182973" cy="985103"/>
            <a:chOff x="0" y="209744"/>
            <a:chExt cx="2182973" cy="98510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744"/>
              <a:ext cx="985103" cy="985103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16648" y="597796"/>
              <a:ext cx="1466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evdogs</a:t>
              </a:r>
              <a:endPara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638738" y="4504637"/>
            <a:ext cx="2914522" cy="497984"/>
            <a:chOff x="394869" y="4783849"/>
            <a:chExt cx="2914522" cy="497984"/>
          </a:xfrm>
        </p:grpSpPr>
        <p:sp>
          <p:nvSpPr>
            <p:cNvPr id="31" name="TextBox 30"/>
            <p:cNvSpPr txBox="1"/>
            <p:nvPr/>
          </p:nvSpPr>
          <p:spPr>
            <a:xfrm>
              <a:off x="633701" y="480321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D86C6C"/>
                  </a:solidFill>
                </a:rPr>
                <a:t> </a:t>
              </a:r>
              <a:r>
                <a:rPr lang="ko-KR" altLang="en-US" dirty="0">
                  <a:solidFill>
                    <a:srgbClr val="D86C6C"/>
                  </a:solidFill>
                </a:rPr>
                <a:t>프로젝트</a:t>
              </a: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94869" y="5281833"/>
              <a:ext cx="2914522" cy="0"/>
            </a:xfrm>
            <a:prstGeom prst="line">
              <a:avLst/>
            </a:prstGeom>
            <a:ln w="38100">
              <a:solidFill>
                <a:srgbClr val="D8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94869" y="4783849"/>
              <a:ext cx="408060" cy="408060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8856929" y="4504637"/>
            <a:ext cx="2914522" cy="497984"/>
            <a:chOff x="394869" y="4783849"/>
            <a:chExt cx="2914522" cy="497984"/>
          </a:xfrm>
        </p:grpSpPr>
        <p:sp>
          <p:nvSpPr>
            <p:cNvPr id="37" name="TextBox 36"/>
            <p:cNvSpPr txBox="1"/>
            <p:nvPr/>
          </p:nvSpPr>
          <p:spPr>
            <a:xfrm>
              <a:off x="633701" y="480321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D86C6C"/>
                  </a:solidFill>
                </a:rPr>
                <a:t> </a:t>
              </a:r>
              <a:r>
                <a:rPr lang="ko-KR" altLang="en-US" dirty="0">
                  <a:solidFill>
                    <a:srgbClr val="D86C6C"/>
                  </a:solidFill>
                </a:rPr>
                <a:t>활동내역</a:t>
              </a: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394869" y="5281833"/>
              <a:ext cx="2914522" cy="0"/>
            </a:xfrm>
            <a:prstGeom prst="line">
              <a:avLst/>
            </a:prstGeom>
            <a:ln w="38100">
              <a:solidFill>
                <a:srgbClr val="D8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94869" y="4783849"/>
              <a:ext cx="408060" cy="408060"/>
            </a:xfrm>
            <a:prstGeom prst="rect">
              <a:avLst/>
            </a:prstGeom>
          </p:spPr>
        </p:pic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782" y="422879"/>
            <a:ext cx="408669" cy="40866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42" y="450974"/>
            <a:ext cx="338182" cy="343550"/>
          </a:xfrm>
          <a:prstGeom prst="rect">
            <a:avLst/>
          </a:prstGeom>
        </p:spPr>
      </p:pic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02239"/>
              </p:ext>
            </p:extLst>
          </p:nvPr>
        </p:nvGraphicFramePr>
        <p:xfrm>
          <a:off x="526714" y="5111910"/>
          <a:ext cx="291286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2419">
                  <a:extLst>
                    <a:ext uri="{9D8B030D-6E8A-4147-A177-3AD203B41FA5}">
                      <a16:colId xmlns:a16="http://schemas.microsoft.com/office/drawing/2014/main" val="51123205"/>
                    </a:ext>
                  </a:extLst>
                </a:gridCol>
                <a:gridCol w="650446">
                  <a:extLst>
                    <a:ext uri="{9D8B030D-6E8A-4147-A177-3AD203B41FA5}">
                      <a16:colId xmlns:a16="http://schemas.microsoft.com/office/drawing/2014/main" val="313395247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6C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6C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718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제목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</a:t>
                      </a:r>
                      <a:r>
                        <a:rPr lang="en-US" altLang="ko-KR" sz="1000" dirty="0"/>
                        <a:t>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8985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제목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</a:t>
                      </a:r>
                      <a:r>
                        <a:rPr lang="en-US" altLang="ko-KR" sz="1000" dirty="0"/>
                        <a:t>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182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제목</a:t>
                      </a:r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박</a:t>
                      </a:r>
                      <a:r>
                        <a:rPr lang="en-US" altLang="ko-KR" sz="1000" dirty="0"/>
                        <a:t>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548818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45374"/>
              </p:ext>
            </p:extLst>
          </p:nvPr>
        </p:nvGraphicFramePr>
        <p:xfrm>
          <a:off x="4638738" y="5111910"/>
          <a:ext cx="291452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522">
                  <a:extLst>
                    <a:ext uri="{9D8B030D-6E8A-4147-A177-3AD203B41FA5}">
                      <a16:colId xmlns:a16="http://schemas.microsoft.com/office/drawing/2014/main" val="511232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9718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자유게시판처럼 할까요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8985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활동내역처럼 할까요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9182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548818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19211"/>
              </p:ext>
            </p:extLst>
          </p:nvPr>
        </p:nvGraphicFramePr>
        <p:xfrm>
          <a:off x="8858683" y="5111910"/>
          <a:ext cx="291452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522">
                  <a:extLst>
                    <a:ext uri="{9D8B030D-6E8A-4147-A177-3AD203B41FA5}">
                      <a16:colId xmlns:a16="http://schemas.microsoft.com/office/drawing/2014/main" val="511232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제목</a:t>
                      </a:r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718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제목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8985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제목</a:t>
                      </a:r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9182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제목</a:t>
                      </a:r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548818"/>
                  </a:ext>
                </a:extLst>
              </a:tr>
            </a:tbl>
          </a:graphicData>
        </a:graphic>
      </p:graphicFrame>
      <p:pic>
        <p:nvPicPr>
          <p:cNvPr id="54" name="그림 5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50" b="95522" l="9960" r="896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598" y="5111910"/>
            <a:ext cx="957726" cy="76694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50" b="95522" l="9960" r="896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952" y="5878854"/>
            <a:ext cx="869254" cy="6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4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8" b="28124"/>
          <a:stretch/>
        </p:blipFill>
        <p:spPr>
          <a:xfrm>
            <a:off x="0" y="1179984"/>
            <a:ext cx="12191999" cy="314078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-2"/>
            <a:ext cx="12192000" cy="1194850"/>
          </a:xfrm>
          <a:prstGeom prst="rect">
            <a:avLst/>
          </a:prstGeom>
          <a:solidFill>
            <a:srgbClr val="D8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2810" y="456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61079" y="4566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자유게시판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00640" y="4228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 명단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9741" y="415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활동내역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13549" y="1898722"/>
            <a:ext cx="416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D86C6C"/>
                </a:solidFill>
              </a:rPr>
              <a:t>Welcome To Our Club</a:t>
            </a:r>
            <a:endParaRPr lang="ko-KR" altLang="en-US" sz="2800" b="1" dirty="0">
              <a:solidFill>
                <a:srgbClr val="D86C6C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25057" y="4504637"/>
            <a:ext cx="2914522" cy="497984"/>
            <a:chOff x="394869" y="4783849"/>
            <a:chExt cx="2914522" cy="497984"/>
          </a:xfrm>
        </p:grpSpPr>
        <p:sp>
          <p:nvSpPr>
            <p:cNvPr id="5" name="TextBox 4"/>
            <p:cNvSpPr txBox="1"/>
            <p:nvPr/>
          </p:nvSpPr>
          <p:spPr>
            <a:xfrm>
              <a:off x="633701" y="480321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D86C6C"/>
                  </a:solidFill>
                </a:rPr>
                <a:t> </a:t>
              </a:r>
              <a:r>
                <a:rPr lang="ko-KR" altLang="en-US" dirty="0">
                  <a:solidFill>
                    <a:srgbClr val="D86C6C"/>
                  </a:solidFill>
                </a:rPr>
                <a:t>자유게시판</a:t>
              </a: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394869" y="5281833"/>
              <a:ext cx="2914522" cy="0"/>
            </a:xfrm>
            <a:prstGeom prst="line">
              <a:avLst/>
            </a:prstGeom>
            <a:ln w="38100">
              <a:solidFill>
                <a:srgbClr val="D8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94869" y="4783849"/>
              <a:ext cx="408060" cy="408060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32506" y="104871"/>
            <a:ext cx="2182973" cy="985103"/>
            <a:chOff x="0" y="209744"/>
            <a:chExt cx="2182973" cy="98510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744"/>
              <a:ext cx="985103" cy="985103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16648" y="597796"/>
              <a:ext cx="1466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evdogs</a:t>
              </a:r>
              <a:endPara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638738" y="4504637"/>
            <a:ext cx="2914522" cy="497984"/>
            <a:chOff x="394869" y="4783849"/>
            <a:chExt cx="2914522" cy="497984"/>
          </a:xfrm>
        </p:grpSpPr>
        <p:sp>
          <p:nvSpPr>
            <p:cNvPr id="31" name="TextBox 30"/>
            <p:cNvSpPr txBox="1"/>
            <p:nvPr/>
          </p:nvSpPr>
          <p:spPr>
            <a:xfrm>
              <a:off x="633701" y="480321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D86C6C"/>
                  </a:solidFill>
                </a:rPr>
                <a:t> </a:t>
              </a:r>
              <a:r>
                <a:rPr lang="ko-KR" altLang="en-US" dirty="0">
                  <a:solidFill>
                    <a:srgbClr val="D86C6C"/>
                  </a:solidFill>
                </a:rPr>
                <a:t>프로젝트</a:t>
              </a: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94869" y="5281833"/>
              <a:ext cx="2914522" cy="0"/>
            </a:xfrm>
            <a:prstGeom prst="line">
              <a:avLst/>
            </a:prstGeom>
            <a:ln w="38100">
              <a:solidFill>
                <a:srgbClr val="D8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94869" y="4783849"/>
              <a:ext cx="408060" cy="408060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8856929" y="4504637"/>
            <a:ext cx="2914522" cy="497984"/>
            <a:chOff x="394869" y="4783849"/>
            <a:chExt cx="2914522" cy="497984"/>
          </a:xfrm>
        </p:grpSpPr>
        <p:sp>
          <p:nvSpPr>
            <p:cNvPr id="37" name="TextBox 36"/>
            <p:cNvSpPr txBox="1"/>
            <p:nvPr/>
          </p:nvSpPr>
          <p:spPr>
            <a:xfrm>
              <a:off x="633701" y="480321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D86C6C"/>
                  </a:solidFill>
                </a:rPr>
                <a:t> </a:t>
              </a:r>
              <a:r>
                <a:rPr lang="ko-KR" altLang="en-US" dirty="0">
                  <a:solidFill>
                    <a:srgbClr val="D86C6C"/>
                  </a:solidFill>
                </a:rPr>
                <a:t>활동내역</a:t>
              </a: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394869" y="5281833"/>
              <a:ext cx="2914522" cy="0"/>
            </a:xfrm>
            <a:prstGeom prst="line">
              <a:avLst/>
            </a:prstGeom>
            <a:ln w="38100">
              <a:solidFill>
                <a:srgbClr val="D86C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94869" y="4783849"/>
              <a:ext cx="408060" cy="408060"/>
            </a:xfrm>
            <a:prstGeom prst="rect">
              <a:avLst/>
            </a:prstGeom>
          </p:spPr>
        </p:pic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42" y="450974"/>
            <a:ext cx="338182" cy="34355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815" y="450974"/>
            <a:ext cx="371071" cy="371071"/>
          </a:xfrm>
          <a:prstGeom prst="rect">
            <a:avLst/>
          </a:prstGeom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18868"/>
              </p:ext>
            </p:extLst>
          </p:nvPr>
        </p:nvGraphicFramePr>
        <p:xfrm>
          <a:off x="8858683" y="5111910"/>
          <a:ext cx="291452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522">
                  <a:extLst>
                    <a:ext uri="{9D8B030D-6E8A-4147-A177-3AD203B41FA5}">
                      <a16:colId xmlns:a16="http://schemas.microsoft.com/office/drawing/2014/main" val="511232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수연이가 김치오므라이스 추천해줬다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9718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한 번도 안 먹어 봤는데 맛있다고 한다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8985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김치볶음밥이랑 오므라이스랑 합친 것인가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9182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매운 음식 못 먹는데 안 매웠으면 좋겠다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548818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96526"/>
              </p:ext>
            </p:extLst>
          </p:nvPr>
        </p:nvGraphicFramePr>
        <p:xfrm>
          <a:off x="525057" y="5111910"/>
          <a:ext cx="291452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522">
                  <a:extLst>
                    <a:ext uri="{9D8B030D-6E8A-4147-A177-3AD203B41FA5}">
                      <a16:colId xmlns:a16="http://schemas.microsoft.com/office/drawing/2014/main" val="511232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이것은 로그아웃 버전</a:t>
                      </a:r>
                      <a:r>
                        <a:rPr lang="en-US" altLang="ko-KR" sz="1000" dirty="0"/>
                        <a:t>!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9718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오늘 학교에 갔다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8985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새천년관에</a:t>
                      </a:r>
                      <a:r>
                        <a:rPr lang="ko-KR" altLang="en-US" sz="1000" dirty="0"/>
                        <a:t> 처음으로 들어가 봤다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9182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길을 조금 헤맸다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548818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77771"/>
              </p:ext>
            </p:extLst>
          </p:nvPr>
        </p:nvGraphicFramePr>
        <p:xfrm>
          <a:off x="4638738" y="5111910"/>
          <a:ext cx="291452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522">
                  <a:extLst>
                    <a:ext uri="{9D8B030D-6E8A-4147-A177-3AD203B41FA5}">
                      <a16:colId xmlns:a16="http://schemas.microsoft.com/office/drawing/2014/main" val="511232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역시 지도가 최고다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9718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자바 강의 들어야지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8985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내일은 즐거운 사회봉사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9182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내일 점심은 김치오므라이스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2A2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54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68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2"/>
            <a:ext cx="12192000" cy="1194850"/>
          </a:xfrm>
          <a:prstGeom prst="rect">
            <a:avLst/>
          </a:prstGeom>
          <a:solidFill>
            <a:srgbClr val="D8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2810" y="456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61079" y="4566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자유게시판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00640" y="4228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 명단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9741" y="415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활동내역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2506" y="104871"/>
            <a:ext cx="2182973" cy="985103"/>
            <a:chOff x="0" y="209744"/>
            <a:chExt cx="2182973" cy="98510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744"/>
              <a:ext cx="985103" cy="985103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16648" y="597796"/>
              <a:ext cx="1466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evdogs</a:t>
              </a:r>
              <a:endPara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42" y="450974"/>
            <a:ext cx="338182" cy="34355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815" y="450974"/>
            <a:ext cx="371071" cy="37107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5057" y="144751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D86C6C"/>
                </a:solidFill>
              </a:rPr>
              <a:t>자유게시판</a:t>
            </a: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525057" y="2219417"/>
            <a:ext cx="11078058" cy="41439"/>
          </a:xfrm>
          <a:prstGeom prst="line">
            <a:avLst/>
          </a:prstGeom>
          <a:ln w="38100">
            <a:solidFill>
              <a:srgbClr val="D8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3273"/>
              </p:ext>
            </p:extLst>
          </p:nvPr>
        </p:nvGraphicFramePr>
        <p:xfrm>
          <a:off x="561189" y="2558738"/>
          <a:ext cx="11041926" cy="2917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281">
                  <a:extLst>
                    <a:ext uri="{9D8B030D-6E8A-4147-A177-3AD203B41FA5}">
                      <a16:colId xmlns:a16="http://schemas.microsoft.com/office/drawing/2014/main" val="4144525061"/>
                    </a:ext>
                  </a:extLst>
                </a:gridCol>
                <a:gridCol w="1099334">
                  <a:extLst>
                    <a:ext uri="{9D8B030D-6E8A-4147-A177-3AD203B41FA5}">
                      <a16:colId xmlns:a16="http://schemas.microsoft.com/office/drawing/2014/main" val="1352705708"/>
                    </a:ext>
                  </a:extLst>
                </a:gridCol>
                <a:gridCol w="1904311">
                  <a:extLst>
                    <a:ext uri="{9D8B030D-6E8A-4147-A177-3AD203B41FA5}">
                      <a16:colId xmlns:a16="http://schemas.microsoft.com/office/drawing/2014/main" val="189501908"/>
                    </a:ext>
                  </a:extLst>
                </a:gridCol>
              </a:tblGrid>
              <a:tr h="4862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제목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A2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A2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A2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93810"/>
                  </a:ext>
                </a:extLst>
              </a:tr>
              <a:tr h="4862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이것은 자유게시판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김자경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2021.03.24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602508"/>
                  </a:ext>
                </a:extLst>
              </a:tr>
              <a:tr h="4862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김자경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2021.03.24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96471"/>
                  </a:ext>
                </a:extLst>
              </a:tr>
              <a:tr h="4862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김자경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2021.03.24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710285"/>
                  </a:ext>
                </a:extLst>
              </a:tr>
              <a:tr h="4862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</a:t>
                      </a: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김자경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2021.03.24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281753"/>
                  </a:ext>
                </a:extLst>
              </a:tr>
              <a:tr h="4862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</a:t>
                      </a: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김자경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2021.03.24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149284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5046435" y="6082228"/>
            <a:ext cx="2099130" cy="550088"/>
          </a:xfrm>
          <a:prstGeom prst="rect">
            <a:avLst/>
          </a:prstGeom>
          <a:solidFill>
            <a:srgbClr val="D8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2196" y="5594510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←  1  </a:t>
            </a:r>
            <a:r>
              <a:rPr lang="en-US" altLang="ko-KR" sz="1400" b="1" dirty="0">
                <a:solidFill>
                  <a:srgbClr val="D86C6C"/>
                </a:solidFill>
              </a:rPr>
              <a:t>2</a:t>
            </a:r>
            <a:r>
              <a:rPr lang="en-US" altLang="ko-KR" sz="1400" dirty="0"/>
              <a:t>  3  →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763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2"/>
            <a:ext cx="12192000" cy="1194850"/>
          </a:xfrm>
          <a:prstGeom prst="rect">
            <a:avLst/>
          </a:prstGeom>
          <a:solidFill>
            <a:srgbClr val="D8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2810" y="456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61079" y="4566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자유게시판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00640" y="4228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 명단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9741" y="415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활동내역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2506" y="104871"/>
            <a:ext cx="2182973" cy="985103"/>
            <a:chOff x="0" y="209744"/>
            <a:chExt cx="2182973" cy="98510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744"/>
              <a:ext cx="985103" cy="985103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16648" y="597796"/>
              <a:ext cx="1466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evdogs</a:t>
              </a:r>
              <a:endPara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42" y="450974"/>
            <a:ext cx="338182" cy="34355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815" y="450974"/>
            <a:ext cx="371071" cy="37107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5057" y="144751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D86C6C"/>
                </a:solidFill>
              </a:rPr>
              <a:t>프로젝트</a:t>
            </a: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525057" y="2219417"/>
            <a:ext cx="11078058" cy="41439"/>
          </a:xfrm>
          <a:prstGeom prst="line">
            <a:avLst/>
          </a:prstGeom>
          <a:ln w="38100">
            <a:solidFill>
              <a:srgbClr val="D8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94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2"/>
            <a:ext cx="12192000" cy="1194850"/>
          </a:xfrm>
          <a:prstGeom prst="rect">
            <a:avLst/>
          </a:prstGeom>
          <a:solidFill>
            <a:srgbClr val="D8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2810" y="456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61079" y="4566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자유게시판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00640" y="4228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 명단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9741" y="415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활동내역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2506" y="104871"/>
            <a:ext cx="2182973" cy="985103"/>
            <a:chOff x="0" y="209744"/>
            <a:chExt cx="2182973" cy="98510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744"/>
              <a:ext cx="985103" cy="985103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16648" y="597796"/>
              <a:ext cx="1466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evdogs</a:t>
              </a:r>
              <a:endPara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42" y="450974"/>
            <a:ext cx="338182" cy="34355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815" y="450974"/>
            <a:ext cx="371071" cy="37107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5057" y="144751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D86C6C"/>
                </a:solidFill>
              </a:rPr>
              <a:t>활동내역</a:t>
            </a: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525057" y="2219417"/>
            <a:ext cx="11078058" cy="41439"/>
          </a:xfrm>
          <a:prstGeom prst="line">
            <a:avLst/>
          </a:prstGeom>
          <a:ln w="38100">
            <a:solidFill>
              <a:srgbClr val="D8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1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2"/>
            <a:ext cx="12192000" cy="1194850"/>
          </a:xfrm>
          <a:prstGeom prst="rect">
            <a:avLst/>
          </a:prstGeom>
          <a:solidFill>
            <a:srgbClr val="D8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2810" y="456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61079" y="4566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자유게시판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00640" y="4228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 명단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49741" y="415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활동내역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2506" y="104871"/>
            <a:ext cx="2182973" cy="985103"/>
            <a:chOff x="0" y="209744"/>
            <a:chExt cx="2182973" cy="98510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9744"/>
              <a:ext cx="985103" cy="985103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16648" y="597796"/>
              <a:ext cx="1466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evdogs</a:t>
              </a:r>
              <a:endPara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42" y="450974"/>
            <a:ext cx="338182" cy="34355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815" y="450974"/>
            <a:ext cx="371071" cy="37107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5057" y="1447513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D86C6C"/>
                </a:solidFill>
              </a:rPr>
              <a:t>회원 명단</a:t>
            </a: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525057" y="2219417"/>
            <a:ext cx="11078058" cy="41439"/>
          </a:xfrm>
          <a:prstGeom prst="line">
            <a:avLst/>
          </a:prstGeom>
          <a:ln w="38100">
            <a:solidFill>
              <a:srgbClr val="D8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5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208</Words>
  <Application>Microsoft Macintosh PowerPoint</Application>
  <PresentationFormat>와이드스크린</PresentationFormat>
  <Paragraphs>114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BM HANNA Pro OTF</vt:lpstr>
      <vt:lpstr>HY견고딕</vt:lpstr>
      <vt:lpstr>Arial</vt:lpstr>
      <vt:lpstr>Office 테마</vt:lpstr>
      <vt:lpstr>PowerPoint 프레젠테이션</vt:lpstr>
      <vt:lpstr>프론트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백앤드</vt:lpstr>
      <vt:lpstr>PowerPoint 프레젠테이션</vt:lpstr>
      <vt:lpstr>PowerPoint 프레젠테이션</vt:lpstr>
      <vt:lpstr>PowerPoint 프레젠테이션</vt:lpstr>
      <vt:lpstr>다음주 할 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윤동열</cp:lastModifiedBy>
  <cp:revision>43</cp:revision>
  <dcterms:created xsi:type="dcterms:W3CDTF">2021-03-23T13:03:02Z</dcterms:created>
  <dcterms:modified xsi:type="dcterms:W3CDTF">2021-03-25T09:41:11Z</dcterms:modified>
</cp:coreProperties>
</file>