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43c1cc05b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43c1cc05b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43c1cc05b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43c1cc05b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43c1cc05b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43c1cc05b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43c1cc05b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43c1cc05b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43c1cc05b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43c1cc05b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43c1cc05b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43c1cc05b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43c1cc05b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43c1cc05b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43c1cc05b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43c1cc05b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c43c1cc05b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c43c1cc05b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43c1cc05b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43c1cc05b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43c1cc05b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43c1cc05b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43c1cc05b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43c1cc05b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43c1cc05b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43c1cc05b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43c1cc05b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43c1cc05b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8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47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/>
              <a:t>APP專題實作</a:t>
            </a:r>
            <a:r>
              <a:rPr lang="zh-TW" sz="2000"/>
              <a:t>20230104</a:t>
            </a:r>
            <a:endParaRPr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14350"/>
            <a:ext cx="8520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/>
              <a:t>火鍋點餐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謝家名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168000"/>
            <a:ext cx="14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紀錄</a:t>
            </a:r>
            <a:r>
              <a:rPr lang="zh-TW"/>
              <a:t>陣列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9850"/>
            <a:ext cx="6318950" cy="29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225" y="0"/>
            <a:ext cx="6418776" cy="29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168000"/>
            <a:ext cx="14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紀錄陣列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900" y="152400"/>
            <a:ext cx="4713926" cy="496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274275" y="445025"/>
            <a:ext cx="135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結果頁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750" y="0"/>
            <a:ext cx="6149250" cy="28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83325"/>
            <a:ext cx="5425351" cy="25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274250" y="445025"/>
            <a:ext cx="293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結果頁(沒選食材)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25" y="1017725"/>
            <a:ext cx="829485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120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總金額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13" y="190500"/>
            <a:ext cx="5895975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4417250" y="1235325"/>
            <a:ext cx="159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0000"/>
                </a:solidFill>
              </a:rPr>
              <a:t>含標題9、價格8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833100" y="445025"/>
            <a:ext cx="147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感謝聆聽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363" y="1017725"/>
            <a:ext cx="70432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75" y="565262"/>
            <a:ext cx="8579451" cy="40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21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回心轉意按鈕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50" y="1071724"/>
            <a:ext cx="7553825" cy="35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475" y="3859738"/>
            <a:ext cx="3559051" cy="98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2413"/>
            <a:ext cx="8839201" cy="413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99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日曆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275" y="2184843"/>
            <a:ext cx="6349725" cy="2958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475" y="0"/>
            <a:ext cx="6349726" cy="29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日曆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471488"/>
            <a:ext cx="62865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625"/>
            <a:ext cx="8839202" cy="4130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130575"/>
            <a:ext cx="176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食材填選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5" y="661250"/>
            <a:ext cx="76419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168000"/>
            <a:ext cx="149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讀取陣列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61" y="740700"/>
            <a:ext cx="5932613" cy="42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625" y="3457563"/>
            <a:ext cx="44819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3325" y="1100138"/>
            <a:ext cx="23622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