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f71306e73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f71306e73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f71306e73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f71306e73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0b9d2b4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0b9d2b4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f71306e73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f71306e73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f71306e73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f71306e73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f71306e73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f71306e73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f71306e73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f71306e73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f71306e73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f71306e73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f71306e73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f71306e73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f71306e73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f71306e73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71306e73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71306e73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f71306e73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f71306e73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f71306e73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f71306e73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f71306e73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f71306e73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f71306e73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f71306e73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f71306e73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f71306e73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0b9d2b4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0b9d2b4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0b9d2b4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0b9d2b4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Relationship Id="rId4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url.cc/o09kbD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簡易影像分析實務-車流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</a:rPr>
              <a:t>謝家名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SOCKET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3861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1" lang="zh-TW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部分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&lt;1&gt;加入socket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&lt;2&gt;把執行中需求資料傳到樹莓派接點上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400" y="524675"/>
            <a:ext cx="5607800" cy="16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5" y="2895575"/>
            <a:ext cx="6016475" cy="6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SOCKET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r</a:t>
            </a:r>
            <a:r>
              <a:rPr b="1" lang="zh-TW" sz="2000">
                <a:solidFill>
                  <a:srgbClr val="000000"/>
                </a:solidFill>
              </a:rPr>
              <a:t>aspberrypi部分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&lt;1&gt;裝socket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&lt;2&gt;確認ip端口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&lt;3&gt;確認是否連接成功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&lt;4&gt;</a:t>
            </a:r>
            <a:r>
              <a:rPr b="1" lang="zh-TW" sz="2000">
                <a:solidFill>
                  <a:srgbClr val="000000"/>
                </a:solidFill>
              </a:rPr>
              <a:t>從客戶端收資料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175" y="324000"/>
            <a:ext cx="306221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163" y="977375"/>
            <a:ext cx="54768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2175" y="1971675"/>
            <a:ext cx="50863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2163" y="3201238"/>
            <a:ext cx="35147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設定偵測物件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26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把車輛</a:t>
            </a:r>
            <a:r>
              <a:rPr lang="zh-TW"/>
              <a:t>類的用vehiclesnum做合併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設定成全域變數讓迴圈執行時的send指令也能用此變數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025" y="1152475"/>
            <a:ext cx="50482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連接LED程式碼部分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76500" y="1358150"/>
            <a:ext cx="387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raspberrypi程式，用SOCKET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連接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225" y="166963"/>
            <a:ext cx="5515125" cy="48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連接LED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650" y="145300"/>
            <a:ext cx="3639675" cy="4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325" y="145290"/>
            <a:ext cx="3639675" cy="485291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6609225" y="3630700"/>
            <a:ext cx="235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偵測到3台 亮藍燈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151125" y="3561225"/>
            <a:ext cx="235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偵測到1台 不亮燈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連接資料庫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00"/>
                </a:solidFill>
              </a:rPr>
              <a:t>&lt;1&gt;</a:t>
            </a:r>
            <a:r>
              <a:rPr b="1" lang="zh-TW">
                <a:solidFill>
                  <a:srgbClr val="000000"/>
                </a:solidFill>
              </a:rPr>
              <a:t>建立db:traffic_record&amp;資料表heavy_traffic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00"/>
                </a:solidFill>
              </a:rPr>
              <a:t>&lt;2&gt;建立名稱、類型、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00"/>
                </a:solidFill>
              </a:rPr>
              <a:t>      預設值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000000"/>
                </a:solidFill>
              </a:rPr>
              <a:t>&lt;3&gt;傳進資料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731" y="1603550"/>
            <a:ext cx="649274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連接資料庫程式碼部分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" y="1170125"/>
            <a:ext cx="23145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50" y="1428425"/>
            <a:ext cx="54197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950" y="2108050"/>
            <a:ext cx="66389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950" y="4224275"/>
            <a:ext cx="22574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實際成果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425" y="134700"/>
            <a:ext cx="3679277" cy="490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075" y="661824"/>
            <a:ext cx="3390900" cy="40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5713825" y="134700"/>
            <a:ext cx="322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*10以上不常出現，展示5輛以上資料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實際操作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&lt;1&gt;開</a:t>
            </a: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樹莓派socket程式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&lt;2&gt;</a:t>
            </a: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執行python主程式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&lt;3&gt;</a:t>
            </a: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看資料庫數據接收狀況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649050" y="2238600"/>
            <a:ext cx="18459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00"/>
              <a:t>-END-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發想&amp;動機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1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06775" y="1587475"/>
            <a:ext cx="677400" cy="451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06775" y="2660650"/>
            <a:ext cx="677400" cy="451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06775" y="3733825"/>
            <a:ext cx="677400" cy="451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601600" y="1587475"/>
            <a:ext cx="412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運用以前學習經驗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601600" y="2673475"/>
            <a:ext cx="412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整合現有觀念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601600" y="3759475"/>
            <a:ext cx="412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生活身邊大小事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概念圖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875" y="282400"/>
            <a:ext cx="7683374" cy="43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物件偵測:You Only Look Once (YOLO)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60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7493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卷積神經網路</a:t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訓練過程</a:t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物件偵測</a:t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物件偵測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600" y="949675"/>
            <a:ext cx="7927049" cy="40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44600" y="4484600"/>
            <a:ext cx="387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confidence score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9" name="Google Shape;89;p17"/>
          <p:cNvCxnSpPr>
            <a:endCxn id="88" idx="1"/>
          </p:cNvCxnSpPr>
          <p:nvPr/>
        </p:nvCxnSpPr>
        <p:spPr>
          <a:xfrm flipH="1">
            <a:off x="544600" y="3778550"/>
            <a:ext cx="1176600" cy="921600"/>
          </a:xfrm>
          <a:prstGeom prst="curvedConnector3">
            <a:avLst>
              <a:gd fmla="val 1202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卷積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24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輸入一幅影像f(x,y)，經過特定設計的卷積核g(x,y)進行卷積處理以後</a:t>
            </a:r>
            <a:r>
              <a:rPr b="1" lang="zh-TW" sz="1700">
                <a:solidFill>
                  <a:srgbClr val="A52A2A"/>
                </a:solidFill>
                <a:latin typeface="Calibri"/>
                <a:ea typeface="Calibri"/>
                <a:cs typeface="Calibri"/>
                <a:sym typeface="Calibri"/>
              </a:rPr>
              <a:t>，</a:t>
            </a:r>
            <a:r>
              <a:rPr b="1" lang="zh-TW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輸出影像將會得到模糊，邊緣強化等各種效果。</a:t>
            </a:r>
            <a:endParaRPr b="1" sz="1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875" y="82553"/>
            <a:ext cx="5978825" cy="506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00" y="3018875"/>
            <a:ext cx="2760875" cy="22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訓練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zh-TW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DARKNET:YOLO</a:t>
            </a:r>
            <a:r>
              <a:rPr b="1" lang="zh-TW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作者自己寫的一個深度學習框架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zh-TW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要建立學習模組檔案有GPU需求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zh-TW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GPU等級不夠的可以用GOOGLE提供的colab去跑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zh-TW" sz="2000">
                <a:solidFill>
                  <a:srgbClr val="000000"/>
                </a:solidFill>
                <a:highlight>
                  <a:srgbClr val="EFEFE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https://reurl.cc/o09kbD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15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22338"/>
            <a:ext cx="71628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成果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661263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物聯網材料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937" y="915725"/>
            <a:ext cx="5546124" cy="41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967000" y="3906375"/>
            <a:ext cx="17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樹莓派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809375" y="4300825"/>
            <a:ext cx="17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杜邦線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694650" y="3256425"/>
            <a:ext cx="17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三色LED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835400" y="4300825"/>
            <a:ext cx="17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Calibri"/>
                <a:ea typeface="Calibri"/>
                <a:cs typeface="Calibri"/>
                <a:sym typeface="Calibri"/>
              </a:rPr>
              <a:t>電源線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