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6" r:id="rId4"/>
    <p:sldMasterId id="2147483768" r:id="rId5"/>
  </p:sldMasterIdLst>
  <p:notesMasterIdLst>
    <p:notesMasterId r:id="rId13"/>
  </p:notesMasterIdLst>
  <p:handoutMasterIdLst>
    <p:handoutMasterId r:id="rId14"/>
  </p:handoutMasterIdLst>
  <p:sldIdLst>
    <p:sldId id="555" r:id="rId6"/>
    <p:sldId id="562" r:id="rId7"/>
    <p:sldId id="559" r:id="rId8"/>
    <p:sldId id="560" r:id="rId9"/>
    <p:sldId id="564" r:id="rId10"/>
    <p:sldId id="563" r:id="rId11"/>
    <p:sldId id="5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pos="5381" userDrawn="1">
          <p15:clr>
            <a:srgbClr val="A4A3A4"/>
          </p15:clr>
        </p15:guide>
        <p15:guide id="9" pos="36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D1A"/>
    <a:srgbClr val="FFFB37"/>
    <a:srgbClr val="F0F0F0"/>
    <a:srgbClr val="B0C0A4"/>
    <a:srgbClr val="B8C7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35A89F-2E0A-4329-B793-C345A4DC4070}" v="5" dt="2019-11-14T07:23:06.007"/>
  </p1510:revLst>
</p1510:revInfo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48" autoAdjust="0"/>
    <p:restoredTop sz="89565" autoAdjust="0"/>
  </p:normalViewPr>
  <p:slideViewPr>
    <p:cSldViewPr snapToGrid="0" showGuides="1">
      <p:cViewPr varScale="1">
        <p:scale>
          <a:sx n="114" d="100"/>
          <a:sy n="114" d="100"/>
        </p:scale>
        <p:origin x="1146" y="102"/>
      </p:cViewPr>
      <p:guideLst>
        <p:guide pos="5381"/>
        <p:guide pos="36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3896" y="1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EEA9-DA5E-4D71-9BAA-646DE63FC9EC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1C1E4-0359-46E5-B810-974BE530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456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C9F57-8FB9-432D-8177-A8E1F7C10CFD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45C00-4177-4407-AE72-E15C204487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4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>
              <a:effectLst/>
            </a:endParaRPr>
          </a:p>
          <a:p>
            <a:pPr lvl="2"/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 attempted to do release on 20</a:t>
            </a:r>
            <a:r>
              <a:rPr lang="en-GB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June, but they encounter issues with 1 of the servers. Items related to e.com website  was not released, but we got a few items release on other systems 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DocMigrator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EPMS, database). So items released on 20</a:t>
            </a:r>
            <a:r>
              <a:rPr lang="en-GB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June:</a:t>
            </a: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Bought Before Campaign Scenario 2 (new report name)</a:t>
            </a: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Bought Before Campaign Scenario 3 (new reports are available at children level)</a:t>
            </a: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DMM: Ensure emails and Grinder extractions are working</a:t>
            </a: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EPMS: Add a new column to indicate which member of Production team</a:t>
            </a: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EPMS: New column to show who has set redirects in EPMS from Sadie</a:t>
            </a: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release is scheduled for next Thursday, 27</a:t>
            </a:r>
            <a:r>
              <a:rPr lang="en-GB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June</a:t>
            </a: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blog move is pending further discussion and cost sign-off, we will move on to next projects in the roadmap:</a:t>
            </a: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page redesign (pending project scope final review and sign-off)</a:t>
            </a: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Reports page redesign (start analysis phase after above project scope sign-off)</a:t>
            </a: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45C00-4177-4407-AE72-E15C2044873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15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>
              <a:effectLst/>
            </a:endParaRPr>
          </a:p>
          <a:p>
            <a:pPr lvl="2"/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 attempted to do release on 20</a:t>
            </a:r>
            <a:r>
              <a:rPr lang="en-GB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June, but they encounter issues with 1 of the servers. Items related to e.com website  was not released, but we got a few items release on other systems 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DocMigrator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EPMS, database). So items released on 20</a:t>
            </a:r>
            <a:r>
              <a:rPr lang="en-GB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June:</a:t>
            </a: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Bought Before Campaign Scenario 2 (new report name)</a:t>
            </a: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Bought Before Campaign Scenario 3 (new reports are available at children level)</a:t>
            </a: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DMM: Ensure emails and Grinder extractions are working</a:t>
            </a: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EPMS: Add a new column to indicate which member of Production team</a:t>
            </a: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EPMS: New column to show who has set redirects in EPMS from Sadie</a:t>
            </a: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release is scheduled for next Thursday, 27</a:t>
            </a:r>
            <a:r>
              <a:rPr lang="en-GB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June</a:t>
            </a: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blog move is pending further discussion and cost sign-off, we will move on to next projects in the roadmap:</a:t>
            </a: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page redesign (pending project scope final review and sign-off)</a:t>
            </a: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Reports page redesign (start analysis phase after above project scope sign-off)</a:t>
            </a: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45C00-4177-4407-AE72-E15C2044873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61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>
              <a:effectLst/>
            </a:endParaRPr>
          </a:p>
          <a:p>
            <a:pPr lvl="2"/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 attempted to do release on 20</a:t>
            </a:r>
            <a:r>
              <a:rPr lang="en-GB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June, but they encounter issues with 1 of the servers. Items related to e.com website  was not released, but we got a few items release on other systems 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DocMigrator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EPMS, database). So items released on 20</a:t>
            </a:r>
            <a:r>
              <a:rPr lang="en-GB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June:</a:t>
            </a: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Bought Before Campaign Scenario 2 (new report name)</a:t>
            </a: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Bought Before Campaign Scenario 3 (new reports are available at children level)</a:t>
            </a: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DMM: Ensure emails and Grinder extractions are working</a:t>
            </a: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EPMS: Add a new column to indicate which member of Production team</a:t>
            </a: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EPMS: New column to show who has set redirects in EPMS from Sadie</a:t>
            </a: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release is scheduled for next Thursday, 27</a:t>
            </a:r>
            <a:r>
              <a:rPr lang="en-GB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June</a:t>
            </a: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blog move is pending further discussion and cost sign-off, we will move on to next projects in the roadmap:</a:t>
            </a: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page redesign (pending project scope final review and sign-off)</a:t>
            </a: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Reports page redesign (start analysis phase after above project scope sign-off)</a:t>
            </a: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45C00-4177-4407-AE72-E15C2044873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40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>
              <a:effectLst/>
            </a:endParaRPr>
          </a:p>
          <a:p>
            <a:pPr lvl="2"/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 attempted to do release on 20</a:t>
            </a:r>
            <a:r>
              <a:rPr lang="en-GB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June, but they encounter issues with 1 of the servers. Items related to e.com website  was not released, but we got a few items release on other systems 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DocMigrator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EPMS, database). So items released on 20</a:t>
            </a:r>
            <a:r>
              <a:rPr lang="en-GB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June:</a:t>
            </a: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Bought Before Campaign Scenario 2 (new report name)</a:t>
            </a: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Bought Before Campaign Scenario 3 (new reports are available at children level)</a:t>
            </a: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DMM: Ensure emails and Grinder extractions are working</a:t>
            </a: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EPMS: Add a new column to indicate which member of Production team</a:t>
            </a: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EPMS: New column to show who has set redirects in EPMS from Sadie</a:t>
            </a: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release is scheduled for next Thursday, 27</a:t>
            </a:r>
            <a:r>
              <a:rPr lang="en-GB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June</a:t>
            </a: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blog move is pending further discussion and cost sign-off, we will move on to next projects in the roadmap:</a:t>
            </a: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page redesign (pending project scope final review and sign-off)</a:t>
            </a: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Reports page redesign (start analysis phase after above project scope sign-off)</a:t>
            </a: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45C00-4177-4407-AE72-E15C2044873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0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>
              <a:effectLst/>
            </a:endParaRPr>
          </a:p>
          <a:p>
            <a:pPr lvl="2"/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 attempted to do release on 20</a:t>
            </a:r>
            <a:r>
              <a:rPr lang="en-GB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June, but they encounter issues with 1 of the servers. Items related to e.com website  was not released, but we got a few items release on other systems 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DocMigrator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EPMS, database). So items released on 20</a:t>
            </a:r>
            <a:r>
              <a:rPr lang="en-GB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June:</a:t>
            </a: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Bought Before Campaign Scenario 2 (new report name)</a:t>
            </a: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Bought Before Campaign Scenario 3 (new reports are available at children level)</a:t>
            </a: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DMM: Ensure emails and Grinder extractions are working</a:t>
            </a: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EPMS: Add a new column to indicate which member of Production team</a:t>
            </a: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EPMS: New column to show who has set redirects in EPMS from Sadie</a:t>
            </a: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release is scheduled for next Thursday, 27</a:t>
            </a:r>
            <a:r>
              <a:rPr lang="en-GB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June</a:t>
            </a: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blog move is pending further discussion and cost sign-off, we will move on to next projects in the roadmap:</a:t>
            </a: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page redesign (pending project scope final review and sign-off)</a:t>
            </a: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Reports page redesign (start analysis phase after above project scope sign-off)</a:t>
            </a: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45C00-4177-4407-AE72-E15C2044873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36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>
              <a:effectLst/>
            </a:endParaRPr>
          </a:p>
          <a:p>
            <a:pPr lvl="2"/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 attempted to do release on 20</a:t>
            </a:r>
            <a:r>
              <a:rPr lang="en-GB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June, but they encounter issues with 1 of the servers. Items related to e.com website  was not released, but we got a few items release on other systems 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DocMigrator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EPMS, database). So items released on 20</a:t>
            </a:r>
            <a:r>
              <a:rPr lang="en-GB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June:</a:t>
            </a: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Bought Before Campaign Scenario 2 (new report name)</a:t>
            </a: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Bought Before Campaign Scenario 3 (new reports are available at children level)</a:t>
            </a: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DMM: Ensure emails and Grinder extractions are working</a:t>
            </a: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EPMS: Add a new column to indicate which member of Production team</a:t>
            </a: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EPMS: New column to show who has set redirects in EPMS from Sadie</a:t>
            </a: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release is scheduled for next Thursday, 27</a:t>
            </a:r>
            <a:r>
              <a:rPr lang="en-GB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June</a:t>
            </a: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blog move is pending further discussion and cost sign-off, we will move on to next projects in the roadmap:</a:t>
            </a: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page redesign (pending project scope final review and sign-off)</a:t>
            </a: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Reports page redesign (start analysis phase after above project scope sign-off)</a:t>
            </a: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45C00-4177-4407-AE72-E15C2044873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88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5000">
                <a:srgbClr val="FF6A13">
                  <a:alpha val="85000"/>
                </a:srgbClr>
              </a:gs>
              <a:gs pos="100000">
                <a:srgbClr val="F1B434">
                  <a:alpha val="85000"/>
                </a:srgbClr>
              </a:gs>
            </a:gsLst>
            <a:lin ang="0" scaled="1"/>
          </a:gradFill>
        </p:spPr>
        <p:txBody>
          <a:bodyPr lIns="457200" tIns="685800" rIns="2286000" bIns="2194560" anchor="b" anchorCtr="0">
            <a:noAutofit/>
          </a:bodyPr>
          <a:lstStyle>
            <a:lvl1pPr algn="l">
              <a:lnSpc>
                <a:spcPts val="4400"/>
              </a:lnSpc>
              <a:defRPr sz="4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lIns="1828800" tIns="1828800" rIns="1828800" bIns="3657600" anchor="ctr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insert an image, change to Black and White then right click image and “SEND TO BACK”</a:t>
            </a:r>
          </a:p>
        </p:txBody>
      </p:sp>
      <p:sp>
        <p:nvSpPr>
          <p:cNvPr id="36868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457200" y="5029205"/>
            <a:ext cx="5486400" cy="613719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51"/>
              </a:spcBef>
              <a:spcAft>
                <a:spcPts val="151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  <a:def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ts val="1600"/>
              </a:lnSpc>
              <a:spcBef>
                <a:spcPts val="151"/>
              </a:spcBef>
              <a:spcAft>
                <a:spcPts val="151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6553200" y="6225862"/>
            <a:ext cx="2286000" cy="3291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Place EMI Logo Here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5642925"/>
            <a:ext cx="5486400" cy="4695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  <a:lvl2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2pPr>
            <a:lvl3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SmartArt Placeholder 11"/>
          <p:cNvSpPr>
            <a:spLocks noGrp="1"/>
          </p:cNvSpPr>
          <p:nvPr>
            <p:ph type="dgm" sz="quarter" idx="14" hasCustomPrompt="1"/>
          </p:nvPr>
        </p:nvSpPr>
        <p:spPr>
          <a:xfrm>
            <a:off x="457200" y="4794504"/>
            <a:ext cx="914400" cy="822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>
            <a:noAutofit/>
          </a:bodyPr>
          <a:lstStyle>
            <a:lvl1pPr marL="0" indent="0">
              <a:buNone/>
              <a:defRPr sz="800" baseline="0"/>
            </a:lvl1pPr>
          </a:lstStyle>
          <a:p>
            <a:r>
              <a:rPr lang="en-US"/>
              <a:t> </a:t>
            </a:r>
          </a:p>
        </p:txBody>
      </p:sp>
      <p:sp>
        <p:nvSpPr>
          <p:cNvPr id="14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57200" y="6224004"/>
            <a:ext cx="3200400" cy="32919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100" baseline="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Place Partner Logo here if needed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>
            <a:spLocks noGrp="1"/>
          </p:cNvSpPr>
          <p:nvPr>
            <p:ph type="title" hasCustomPrompt="1"/>
          </p:nvPr>
        </p:nvSpPr>
        <p:spPr>
          <a:xfrm>
            <a:off x="2133600" y="457200"/>
            <a:ext cx="4876800" cy="609600"/>
          </a:xfrm>
        </p:spPr>
        <p:txBody>
          <a:bodyPr anchor="ctr"/>
          <a:lstStyle>
            <a:lvl1pPr algn="ctr">
              <a:lnSpc>
                <a:spcPts val="2100"/>
              </a:lnSpc>
              <a:defRPr sz="21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155448" y="54864"/>
            <a:ext cx="6702552" cy="1920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None/>
              <a:defRPr sz="900" cap="all" baseline="0">
                <a:solidFill>
                  <a:schemeClr val="bg1"/>
                </a:solidFill>
                <a:latin typeface="+mj-lt"/>
              </a:defRPr>
            </a:lvl1pPr>
            <a:lvl2pPr marL="0" indent="0" algn="ctr">
              <a:buNone/>
              <a:defRPr sz="2100"/>
            </a:lvl2pPr>
            <a:lvl3pPr marL="0" indent="0" algn="ctr">
              <a:buNone/>
              <a:defRPr sz="2100"/>
            </a:lvl3pPr>
            <a:lvl4pPr marL="0" indent="0" algn="ctr">
              <a:buNone/>
              <a:defRPr sz="2100"/>
            </a:lvl4pPr>
            <a:lvl5pPr marL="0" indent="0" algn="ctr">
              <a:buNone/>
              <a:defRPr sz="2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133600" y="457200"/>
            <a:ext cx="4876800" cy="609600"/>
          </a:xfrm>
        </p:spPr>
        <p:txBody>
          <a:bodyPr anchor="ctr">
            <a:noAutofit/>
          </a:bodyPr>
          <a:lstStyle>
            <a:lvl1pPr algn="ctr">
              <a:lnSpc>
                <a:spcPts val="2100"/>
              </a:lnSpc>
              <a:defRPr sz="21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155448" y="54864"/>
            <a:ext cx="6702552" cy="1920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None/>
              <a:defRPr sz="900" cap="all" baseline="0">
                <a:solidFill>
                  <a:schemeClr val="bg1"/>
                </a:solidFill>
                <a:latin typeface="+mj-lt"/>
              </a:defRPr>
            </a:lvl1pPr>
            <a:lvl2pPr marL="0" indent="0" algn="ctr">
              <a:buNone/>
              <a:defRPr sz="2100"/>
            </a:lvl2pPr>
            <a:lvl3pPr marL="0" indent="0" algn="ctr">
              <a:buNone/>
              <a:defRPr sz="2100"/>
            </a:lvl3pPr>
            <a:lvl4pPr marL="0" indent="0" algn="ctr">
              <a:buNone/>
              <a:defRPr sz="2100"/>
            </a:lvl4pPr>
            <a:lvl5pPr marL="0" indent="0" algn="ctr">
              <a:buNone/>
              <a:defRPr sz="2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04800" y="1676400"/>
            <a:ext cx="8534400" cy="47244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Insert image, chart or table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"/>
          <p:cNvSpPr>
            <a:spLocks noGrp="1"/>
          </p:cNvSpPr>
          <p:nvPr>
            <p:ph type="title" hasCustomPrompt="1"/>
          </p:nvPr>
        </p:nvSpPr>
        <p:spPr>
          <a:xfrm>
            <a:off x="2133600" y="457200"/>
            <a:ext cx="4876800" cy="609600"/>
          </a:xfrm>
        </p:spPr>
        <p:txBody>
          <a:bodyPr anchor="ctr">
            <a:noAutofit/>
          </a:bodyPr>
          <a:lstStyle>
            <a:lvl1pPr algn="ctr">
              <a:lnSpc>
                <a:spcPts val="2100"/>
              </a:lnSpc>
              <a:defRPr sz="21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155448" y="54864"/>
            <a:ext cx="6702552" cy="1920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None/>
              <a:defRPr sz="900" cap="all" baseline="0">
                <a:solidFill>
                  <a:schemeClr val="bg1"/>
                </a:solidFill>
                <a:latin typeface="+mj-lt"/>
              </a:defRPr>
            </a:lvl1pPr>
            <a:lvl2pPr marL="0" indent="0" algn="ctr">
              <a:buNone/>
              <a:defRPr sz="2100"/>
            </a:lvl2pPr>
            <a:lvl3pPr marL="0" indent="0" algn="ctr">
              <a:buNone/>
              <a:defRPr sz="2100"/>
            </a:lvl3pPr>
            <a:lvl4pPr marL="0" indent="0" algn="ctr">
              <a:buNone/>
              <a:defRPr sz="2100"/>
            </a:lvl4pPr>
            <a:lvl5pPr marL="0" indent="0" algn="ctr">
              <a:buNone/>
              <a:defRPr sz="2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133600" y="1676399"/>
            <a:ext cx="4876800" cy="749808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304800" y="2606040"/>
            <a:ext cx="8534400" cy="379476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image, chart or table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-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>
            <a:spLocks noGrp="1"/>
          </p:cNvSpPr>
          <p:nvPr>
            <p:ph type="title" hasCustomPrompt="1"/>
          </p:nvPr>
        </p:nvSpPr>
        <p:spPr>
          <a:xfrm>
            <a:off x="2133600" y="457200"/>
            <a:ext cx="4876800" cy="609600"/>
          </a:xfrm>
        </p:spPr>
        <p:txBody>
          <a:bodyPr anchor="ctr">
            <a:noAutofit/>
          </a:bodyPr>
          <a:lstStyle>
            <a:lvl1pPr algn="ctr">
              <a:lnSpc>
                <a:spcPts val="2100"/>
              </a:lnSpc>
              <a:defRPr sz="21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155448" y="54864"/>
            <a:ext cx="6702552" cy="1920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None/>
              <a:defRPr sz="900" cap="all" baseline="0">
                <a:solidFill>
                  <a:schemeClr val="bg1"/>
                </a:solidFill>
                <a:latin typeface="+mj-lt"/>
              </a:defRPr>
            </a:lvl1pPr>
            <a:lvl2pPr marL="0" indent="0" algn="ctr">
              <a:buNone/>
              <a:defRPr sz="2100"/>
            </a:lvl2pPr>
            <a:lvl3pPr marL="0" indent="0" algn="ctr">
              <a:buNone/>
              <a:defRPr sz="2100"/>
            </a:lvl3pPr>
            <a:lvl4pPr marL="0" indent="0" algn="ctr">
              <a:buNone/>
              <a:defRPr sz="2100"/>
            </a:lvl4pPr>
            <a:lvl5pPr marL="0" indent="0" algn="ctr">
              <a:buNone/>
              <a:defRPr sz="2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01752" y="1676399"/>
            <a:ext cx="5641848" cy="41148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304800" y="2212848"/>
            <a:ext cx="8531352" cy="4187952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image, chart or table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2133600" y="457200"/>
            <a:ext cx="4876800" cy="609600"/>
          </a:xfrm>
        </p:spPr>
        <p:txBody>
          <a:bodyPr anchor="ctr">
            <a:noAutofit/>
          </a:bodyPr>
          <a:lstStyle>
            <a:lvl1pPr algn="ctr">
              <a:lnSpc>
                <a:spcPts val="2100"/>
              </a:lnSpc>
              <a:defRPr sz="21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155448" y="54864"/>
            <a:ext cx="6702552" cy="1920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None/>
              <a:defRPr sz="900" cap="all" baseline="0">
                <a:solidFill>
                  <a:schemeClr val="bg1"/>
                </a:solidFill>
                <a:latin typeface="+mj-lt"/>
              </a:defRPr>
            </a:lvl1pPr>
            <a:lvl2pPr marL="0" indent="0" algn="ctr">
              <a:buNone/>
              <a:defRPr sz="2100"/>
            </a:lvl2pPr>
            <a:lvl3pPr marL="0" indent="0" algn="ctr">
              <a:buNone/>
              <a:defRPr sz="2100"/>
            </a:lvl3pPr>
            <a:lvl4pPr marL="0" indent="0" algn="ctr">
              <a:buNone/>
              <a:defRPr sz="2100"/>
            </a:lvl4pPr>
            <a:lvl5pPr marL="0" indent="0" algn="ctr">
              <a:buNone/>
              <a:defRPr sz="2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04800" y="1676400"/>
            <a:ext cx="4114800" cy="47244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5"/>
          </p:nvPr>
        </p:nvSpPr>
        <p:spPr>
          <a:xfrm>
            <a:off x="4724400" y="1676400"/>
            <a:ext cx="4114800" cy="47244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3"/>
          <p:cNvSpPr>
            <a:spLocks noGrp="1"/>
          </p:cNvSpPr>
          <p:nvPr>
            <p:ph type="title" hasCustomPrompt="1"/>
          </p:nvPr>
        </p:nvSpPr>
        <p:spPr>
          <a:xfrm>
            <a:off x="2133600" y="457200"/>
            <a:ext cx="4876800" cy="609600"/>
          </a:xfrm>
        </p:spPr>
        <p:txBody>
          <a:bodyPr anchor="ctr">
            <a:noAutofit/>
          </a:bodyPr>
          <a:lstStyle>
            <a:lvl1pPr algn="ctr">
              <a:lnSpc>
                <a:spcPts val="2100"/>
              </a:lnSpc>
              <a:defRPr sz="21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155448" y="54864"/>
            <a:ext cx="6702552" cy="1920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None/>
              <a:defRPr sz="900" cap="all" baseline="0">
                <a:solidFill>
                  <a:schemeClr val="bg1"/>
                </a:solidFill>
                <a:latin typeface="+mj-lt"/>
              </a:defRPr>
            </a:lvl1pPr>
            <a:lvl2pPr marL="0" indent="0" algn="ctr">
              <a:buNone/>
              <a:defRPr sz="2100"/>
            </a:lvl2pPr>
            <a:lvl3pPr marL="0" indent="0" algn="ctr">
              <a:buNone/>
              <a:defRPr sz="2100"/>
            </a:lvl3pPr>
            <a:lvl4pPr marL="0" indent="0" algn="ctr">
              <a:buNone/>
              <a:defRPr sz="2100"/>
            </a:lvl4pPr>
            <a:lvl5pPr marL="0" indent="0" algn="ctr">
              <a:buNone/>
              <a:defRPr sz="2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4"/>
          </p:nvPr>
        </p:nvSpPr>
        <p:spPr>
          <a:xfrm>
            <a:off x="304800" y="1676400"/>
            <a:ext cx="2743200" cy="47244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4"/>
          <p:cNvSpPr>
            <a:spLocks noGrp="1"/>
          </p:cNvSpPr>
          <p:nvPr>
            <p:ph sz="quarter" idx="15"/>
          </p:nvPr>
        </p:nvSpPr>
        <p:spPr>
          <a:xfrm>
            <a:off x="3200400" y="1676400"/>
            <a:ext cx="2743200" cy="47244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4"/>
          <p:cNvSpPr>
            <a:spLocks noGrp="1"/>
          </p:cNvSpPr>
          <p:nvPr>
            <p:ph sz="quarter" idx="16"/>
          </p:nvPr>
        </p:nvSpPr>
        <p:spPr>
          <a:xfrm>
            <a:off x="6096000" y="1676400"/>
            <a:ext cx="2743200" cy="47244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with Content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3"/>
          <p:cNvSpPr>
            <a:spLocks noGrp="1"/>
          </p:cNvSpPr>
          <p:nvPr>
            <p:ph type="title" hasCustomPrompt="1"/>
          </p:nvPr>
        </p:nvSpPr>
        <p:spPr>
          <a:xfrm>
            <a:off x="2133600" y="457200"/>
            <a:ext cx="4876800" cy="609600"/>
          </a:xfrm>
        </p:spPr>
        <p:txBody>
          <a:bodyPr anchor="ctr">
            <a:noAutofit/>
          </a:bodyPr>
          <a:lstStyle>
            <a:lvl1pPr algn="ctr">
              <a:lnSpc>
                <a:spcPts val="2100"/>
              </a:lnSpc>
              <a:defRPr sz="21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155448" y="54864"/>
            <a:ext cx="6702552" cy="1920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None/>
              <a:defRPr sz="900" cap="all" baseline="0">
                <a:solidFill>
                  <a:schemeClr val="bg1"/>
                </a:solidFill>
                <a:latin typeface="+mj-lt"/>
              </a:defRPr>
            </a:lvl1pPr>
            <a:lvl2pPr marL="0" indent="0" algn="ctr">
              <a:buNone/>
              <a:defRPr sz="2100"/>
            </a:lvl2pPr>
            <a:lvl3pPr marL="0" indent="0" algn="ctr">
              <a:buNone/>
              <a:defRPr sz="2100"/>
            </a:lvl3pPr>
            <a:lvl4pPr marL="0" indent="0" algn="ctr">
              <a:buNone/>
              <a:defRPr sz="2100"/>
            </a:lvl4pPr>
            <a:lvl5pPr marL="0" indent="0" algn="ctr">
              <a:buNone/>
              <a:defRPr sz="2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4"/>
          </p:nvPr>
        </p:nvSpPr>
        <p:spPr>
          <a:xfrm>
            <a:off x="304800" y="3967566"/>
            <a:ext cx="2743200" cy="2433234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4"/>
          <p:cNvSpPr>
            <a:spLocks noGrp="1"/>
          </p:cNvSpPr>
          <p:nvPr>
            <p:ph sz="quarter" idx="15"/>
          </p:nvPr>
        </p:nvSpPr>
        <p:spPr>
          <a:xfrm>
            <a:off x="3200400" y="3967566"/>
            <a:ext cx="2743200" cy="2433234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4"/>
          <p:cNvSpPr>
            <a:spLocks noGrp="1"/>
          </p:cNvSpPr>
          <p:nvPr>
            <p:ph sz="quarter" idx="16"/>
          </p:nvPr>
        </p:nvSpPr>
        <p:spPr>
          <a:xfrm>
            <a:off x="6096000" y="3967566"/>
            <a:ext cx="2743200" cy="2433234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304800" y="1676400"/>
            <a:ext cx="2743200" cy="19842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image, chart or icon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3200400" y="1676400"/>
            <a:ext cx="2743200" cy="19842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image, chart or icon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9" hasCustomPrompt="1"/>
          </p:nvPr>
        </p:nvSpPr>
        <p:spPr>
          <a:xfrm>
            <a:off x="6096000" y="1676400"/>
            <a:ext cx="2743200" cy="19842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image, chart or icon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Column Middle,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048003" y="1524000"/>
            <a:ext cx="3047999" cy="533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4" name="Title 3"/>
          <p:cNvSpPr>
            <a:spLocks noGrp="1"/>
          </p:cNvSpPr>
          <p:nvPr>
            <p:ph type="title" hasCustomPrompt="1"/>
          </p:nvPr>
        </p:nvSpPr>
        <p:spPr>
          <a:xfrm>
            <a:off x="2133600" y="457200"/>
            <a:ext cx="4876800" cy="609600"/>
          </a:xfrm>
        </p:spPr>
        <p:txBody>
          <a:bodyPr anchor="ctr">
            <a:noAutofit/>
          </a:bodyPr>
          <a:lstStyle>
            <a:lvl1pPr algn="ctr">
              <a:lnSpc>
                <a:spcPts val="2100"/>
              </a:lnSpc>
              <a:defRPr sz="21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155448" y="54864"/>
            <a:ext cx="6702552" cy="1920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None/>
              <a:defRPr sz="900" cap="all" baseline="0">
                <a:solidFill>
                  <a:schemeClr val="bg1"/>
                </a:solidFill>
                <a:latin typeface="+mj-lt"/>
              </a:defRPr>
            </a:lvl1pPr>
            <a:lvl2pPr marL="0" indent="0" algn="ctr">
              <a:buNone/>
              <a:defRPr sz="2100"/>
            </a:lvl2pPr>
            <a:lvl3pPr marL="0" indent="0" algn="ctr">
              <a:buNone/>
              <a:defRPr sz="2100"/>
            </a:lvl3pPr>
            <a:lvl4pPr marL="0" indent="0" algn="ctr">
              <a:buNone/>
              <a:defRPr sz="2100"/>
            </a:lvl4pPr>
            <a:lvl5pPr marL="0" indent="0" algn="ctr">
              <a:buNone/>
              <a:defRPr sz="2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4"/>
          </p:nvPr>
        </p:nvSpPr>
        <p:spPr>
          <a:xfrm>
            <a:off x="3200400" y="1676400"/>
            <a:ext cx="2743200" cy="47244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0" y="1524000"/>
            <a:ext cx="3048000" cy="5334000"/>
          </a:xfrm>
          <a:solidFill>
            <a:schemeClr val="bg1"/>
          </a:solidFill>
        </p:spPr>
        <p:txBody>
          <a:bodyPr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image or chart</a:t>
            </a:r>
          </a:p>
        </p:txBody>
      </p:sp>
      <p:sp>
        <p:nvSpPr>
          <p:cNvPr id="18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6096002" y="1534332"/>
            <a:ext cx="3048001" cy="5323668"/>
          </a:xfrm>
          <a:solidFill>
            <a:schemeClr val="bg1"/>
          </a:solidFill>
        </p:spPr>
        <p:txBody>
          <a:bodyPr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image or chart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Column, 2/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304800" y="457200"/>
            <a:ext cx="2743200" cy="609600"/>
          </a:xfrm>
        </p:spPr>
        <p:txBody>
          <a:bodyPr anchor="ctr">
            <a:noAutofit/>
          </a:bodyPr>
          <a:lstStyle>
            <a:lvl1pPr algn="ctr">
              <a:lnSpc>
                <a:spcPts val="2100"/>
              </a:lnSpc>
              <a:defRPr sz="21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155448" y="54864"/>
            <a:ext cx="6702552" cy="1920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None/>
              <a:defRPr sz="900" cap="all" baseline="0">
                <a:solidFill>
                  <a:schemeClr val="bg1"/>
                </a:solidFill>
                <a:latin typeface="+mj-lt"/>
              </a:defRPr>
            </a:lvl1pPr>
            <a:lvl2pPr marL="0" indent="0" algn="ctr">
              <a:buNone/>
              <a:defRPr sz="2100"/>
            </a:lvl2pPr>
            <a:lvl3pPr marL="0" indent="0" algn="ctr">
              <a:buNone/>
              <a:defRPr sz="2100"/>
            </a:lvl3pPr>
            <a:lvl4pPr marL="0" indent="0" algn="ctr">
              <a:buNone/>
              <a:defRPr sz="2100"/>
            </a:lvl4pPr>
            <a:lvl5pPr marL="0" indent="0" algn="ctr">
              <a:buNone/>
              <a:defRPr sz="2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04800" y="1676400"/>
            <a:ext cx="2743200" cy="47244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219200" y="1219200"/>
            <a:ext cx="914400" cy="822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2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3200400" y="302223"/>
            <a:ext cx="5943600" cy="6555783"/>
          </a:xfrm>
          <a:solidFill>
            <a:schemeClr val="bg1"/>
          </a:solidFill>
        </p:spPr>
        <p:txBody>
          <a:bodyPr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image or chart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95FC88EE-031E-F14F-8CE4-B97F27BFA4B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891272" y="6547104"/>
            <a:ext cx="1088136" cy="155448"/>
          </a:xfrm>
        </p:spPr>
        <p:txBody>
          <a:bodyPr anchor="t"/>
          <a:lstStyle>
            <a:lvl1pPr>
              <a:lnSpc>
                <a:spcPts val="800"/>
              </a:lnSpc>
              <a:spcAft>
                <a:spcPts val="0"/>
              </a:spcAft>
              <a:defRPr sz="800"/>
            </a:lvl1pPr>
          </a:lstStyle>
          <a:p>
            <a:r>
              <a:rPr lang="en-US" dirty="0"/>
              <a:t>Place EMI Logo Here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Column 1/3 Colum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2133600" y="457200"/>
            <a:ext cx="4876800" cy="609600"/>
          </a:xfrm>
        </p:spPr>
        <p:txBody>
          <a:bodyPr anchor="ctr"/>
          <a:lstStyle>
            <a:lvl1pPr algn="ctr">
              <a:lnSpc>
                <a:spcPts val="2100"/>
              </a:lnSpc>
              <a:defRPr sz="21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155448" y="54864"/>
            <a:ext cx="6702552" cy="1920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None/>
              <a:defRPr sz="900" cap="all" baseline="0">
                <a:solidFill>
                  <a:schemeClr val="bg1"/>
                </a:solidFill>
                <a:latin typeface="+mj-lt"/>
              </a:defRPr>
            </a:lvl1pPr>
            <a:lvl2pPr marL="0" indent="0" algn="ctr">
              <a:buNone/>
              <a:defRPr sz="2100"/>
            </a:lvl2pPr>
            <a:lvl3pPr marL="0" indent="0" algn="ctr">
              <a:buNone/>
              <a:defRPr sz="2100"/>
            </a:lvl3pPr>
            <a:lvl4pPr marL="0" indent="0" algn="ctr">
              <a:buNone/>
              <a:defRPr sz="2100"/>
            </a:lvl4pPr>
            <a:lvl5pPr marL="0" indent="0" algn="ctr">
              <a:buNone/>
              <a:defRPr sz="2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4"/>
          </p:nvPr>
        </p:nvSpPr>
        <p:spPr>
          <a:xfrm>
            <a:off x="304800" y="1676400"/>
            <a:ext cx="5638800" cy="47244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5"/>
          </p:nvPr>
        </p:nvSpPr>
        <p:spPr>
          <a:xfrm>
            <a:off x="6096000" y="1676400"/>
            <a:ext cx="2743200" cy="47244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5000">
                <a:srgbClr val="FF6A13"/>
              </a:gs>
              <a:gs pos="99000">
                <a:srgbClr val="F1B434"/>
              </a:gs>
            </a:gsLst>
            <a:lin ang="0" scaled="1"/>
          </a:gradFill>
        </p:spPr>
        <p:txBody>
          <a:bodyPr lIns="457200" tIns="685800" rIns="2286000" bIns="2194560" anchor="b" anchorCtr="0">
            <a:noAutofit/>
          </a:bodyPr>
          <a:lstStyle>
            <a:lvl1pPr algn="l">
              <a:lnSpc>
                <a:spcPts val="4400"/>
              </a:lnSpc>
              <a:defRPr sz="4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6868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457200" y="5029205"/>
            <a:ext cx="5486400" cy="613719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51"/>
              </a:spcBef>
              <a:spcAft>
                <a:spcPts val="151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  <a:def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ts val="1600"/>
              </a:lnSpc>
              <a:spcBef>
                <a:spcPts val="151"/>
              </a:spcBef>
              <a:spcAft>
                <a:spcPts val="151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6553200" y="6225862"/>
            <a:ext cx="2286000" cy="3291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Place EMI Logo Here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5642925"/>
            <a:ext cx="5486400" cy="4695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  <a:lvl2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2pPr>
            <a:lvl3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SmartArt Placeholder 11"/>
          <p:cNvSpPr>
            <a:spLocks noGrp="1"/>
          </p:cNvSpPr>
          <p:nvPr>
            <p:ph type="dgm" sz="quarter" idx="14" hasCustomPrompt="1"/>
          </p:nvPr>
        </p:nvSpPr>
        <p:spPr>
          <a:xfrm>
            <a:off x="457200" y="4794504"/>
            <a:ext cx="914400" cy="822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>
            <a:noAutofit/>
          </a:bodyPr>
          <a:lstStyle>
            <a:lvl1pPr marL="0" indent="0">
              <a:buNone/>
              <a:defRPr sz="800" baseline="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4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57200" y="6225862"/>
            <a:ext cx="3200400" cy="33310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000" baseline="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Place Partner Logo here if needed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Column 1/3 Colum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2133600" y="457200"/>
            <a:ext cx="4876800" cy="609600"/>
          </a:xfrm>
        </p:spPr>
        <p:txBody>
          <a:bodyPr anchor="ctr">
            <a:noAutofit/>
          </a:bodyPr>
          <a:lstStyle>
            <a:lvl1pPr algn="ctr">
              <a:lnSpc>
                <a:spcPts val="2100"/>
              </a:lnSpc>
              <a:defRPr sz="21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155448" y="54864"/>
            <a:ext cx="6702552" cy="1920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None/>
              <a:defRPr sz="900" cap="all" baseline="0">
                <a:solidFill>
                  <a:schemeClr val="bg1"/>
                </a:solidFill>
                <a:latin typeface="+mj-lt"/>
              </a:defRPr>
            </a:lvl1pPr>
            <a:lvl2pPr marL="0" indent="0" algn="ctr">
              <a:buNone/>
              <a:defRPr sz="2100"/>
            </a:lvl2pPr>
            <a:lvl3pPr marL="0" indent="0" algn="ctr">
              <a:buNone/>
              <a:defRPr sz="2100"/>
            </a:lvl3pPr>
            <a:lvl4pPr marL="0" indent="0" algn="ctr">
              <a:buNone/>
              <a:defRPr sz="2100"/>
            </a:lvl4pPr>
            <a:lvl5pPr marL="0" indent="0" algn="ctr">
              <a:buNone/>
              <a:defRPr sz="2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304800" y="1676400"/>
            <a:ext cx="2743200" cy="47244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5"/>
          </p:nvPr>
        </p:nvSpPr>
        <p:spPr>
          <a:xfrm>
            <a:off x="3200400" y="1676400"/>
            <a:ext cx="5638800" cy="47244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olumn, Split Colum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 hasCustomPrompt="1"/>
          </p:nvPr>
        </p:nvSpPr>
        <p:spPr>
          <a:xfrm>
            <a:off x="2133600" y="457200"/>
            <a:ext cx="4876800" cy="609600"/>
          </a:xfrm>
        </p:spPr>
        <p:txBody>
          <a:bodyPr anchor="ctr">
            <a:noAutofit/>
          </a:bodyPr>
          <a:lstStyle>
            <a:lvl1pPr algn="ctr">
              <a:lnSpc>
                <a:spcPts val="2100"/>
              </a:lnSpc>
              <a:defRPr sz="21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155448" y="54864"/>
            <a:ext cx="6702552" cy="1920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None/>
              <a:defRPr sz="900" cap="all" baseline="0">
                <a:solidFill>
                  <a:schemeClr val="bg1"/>
                </a:solidFill>
                <a:latin typeface="+mj-lt"/>
              </a:defRPr>
            </a:lvl1pPr>
            <a:lvl2pPr marL="0" indent="0" algn="ctr">
              <a:buNone/>
              <a:defRPr sz="2100"/>
            </a:lvl2pPr>
            <a:lvl3pPr marL="0" indent="0" algn="ctr">
              <a:buNone/>
              <a:defRPr sz="2100"/>
            </a:lvl3pPr>
            <a:lvl4pPr marL="0" indent="0" algn="ctr">
              <a:buNone/>
              <a:defRPr sz="2100"/>
            </a:lvl4pPr>
            <a:lvl5pPr marL="0" indent="0" algn="ctr">
              <a:buNone/>
              <a:defRPr sz="2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14"/>
          </p:nvPr>
        </p:nvSpPr>
        <p:spPr>
          <a:xfrm>
            <a:off x="304800" y="1676400"/>
            <a:ext cx="4114800" cy="47244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724400" y="1676400"/>
            <a:ext cx="4114800" cy="22860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6"/>
          </p:nvPr>
        </p:nvSpPr>
        <p:spPr>
          <a:xfrm>
            <a:off x="4724400" y="4114800"/>
            <a:ext cx="4114800" cy="22860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olumn, Split Colum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 hasCustomPrompt="1"/>
          </p:nvPr>
        </p:nvSpPr>
        <p:spPr>
          <a:xfrm>
            <a:off x="2133600" y="457200"/>
            <a:ext cx="4876800" cy="609600"/>
          </a:xfrm>
        </p:spPr>
        <p:txBody>
          <a:bodyPr anchor="ctr"/>
          <a:lstStyle>
            <a:lvl1pPr algn="ctr">
              <a:lnSpc>
                <a:spcPts val="2100"/>
              </a:lnSpc>
              <a:defRPr sz="21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155448" y="54864"/>
            <a:ext cx="6702552" cy="1920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None/>
              <a:defRPr sz="900" cap="all" baseline="0">
                <a:solidFill>
                  <a:schemeClr val="bg1"/>
                </a:solidFill>
                <a:latin typeface="+mj-lt"/>
              </a:defRPr>
            </a:lvl1pPr>
            <a:lvl2pPr marL="0" indent="0" algn="ctr">
              <a:buNone/>
              <a:defRPr sz="2100"/>
            </a:lvl2pPr>
            <a:lvl3pPr marL="0" indent="0" algn="ctr">
              <a:buNone/>
              <a:defRPr sz="2100"/>
            </a:lvl3pPr>
            <a:lvl4pPr marL="0" indent="0" algn="ctr">
              <a:buNone/>
              <a:defRPr sz="2100"/>
            </a:lvl4pPr>
            <a:lvl5pPr marL="0" indent="0" algn="ctr">
              <a:buNone/>
              <a:defRPr sz="2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4"/>
          </p:nvPr>
        </p:nvSpPr>
        <p:spPr>
          <a:xfrm>
            <a:off x="304800" y="1676400"/>
            <a:ext cx="4114800" cy="22860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15"/>
          </p:nvPr>
        </p:nvSpPr>
        <p:spPr>
          <a:xfrm>
            <a:off x="304800" y="4114800"/>
            <a:ext cx="4114800" cy="22860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16"/>
          </p:nvPr>
        </p:nvSpPr>
        <p:spPr>
          <a:xfrm>
            <a:off x="4724400" y="1676400"/>
            <a:ext cx="4114800" cy="47244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Column, Split Colum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 hasCustomPrompt="1"/>
          </p:nvPr>
        </p:nvSpPr>
        <p:spPr>
          <a:xfrm>
            <a:off x="2133600" y="457200"/>
            <a:ext cx="4876800" cy="609600"/>
          </a:xfrm>
        </p:spPr>
        <p:txBody>
          <a:bodyPr anchor="ctr">
            <a:noAutofit/>
          </a:bodyPr>
          <a:lstStyle>
            <a:lvl1pPr algn="ctr">
              <a:lnSpc>
                <a:spcPts val="2100"/>
              </a:lnSpc>
              <a:defRPr sz="21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155448" y="54864"/>
            <a:ext cx="6702552" cy="1920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None/>
              <a:defRPr sz="900" cap="all" baseline="0">
                <a:solidFill>
                  <a:schemeClr val="bg1"/>
                </a:solidFill>
                <a:latin typeface="+mj-lt"/>
              </a:defRPr>
            </a:lvl1pPr>
            <a:lvl2pPr marL="0" indent="0" algn="ctr">
              <a:buNone/>
              <a:defRPr sz="2100"/>
            </a:lvl2pPr>
            <a:lvl3pPr marL="0" indent="0" algn="ctr">
              <a:buNone/>
              <a:defRPr sz="2100"/>
            </a:lvl3pPr>
            <a:lvl4pPr marL="0" indent="0" algn="ctr">
              <a:buNone/>
              <a:defRPr sz="2100"/>
            </a:lvl4pPr>
            <a:lvl5pPr marL="0" indent="0" algn="ctr">
              <a:buNone/>
              <a:defRPr sz="2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14"/>
          </p:nvPr>
        </p:nvSpPr>
        <p:spPr>
          <a:xfrm>
            <a:off x="304800" y="1676400"/>
            <a:ext cx="2743200" cy="47244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3200400" y="1676400"/>
            <a:ext cx="5638800" cy="22860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4"/>
          <p:cNvSpPr>
            <a:spLocks noGrp="1"/>
          </p:cNvSpPr>
          <p:nvPr>
            <p:ph sz="quarter" idx="16"/>
          </p:nvPr>
        </p:nvSpPr>
        <p:spPr>
          <a:xfrm>
            <a:off x="3200400" y="4114800"/>
            <a:ext cx="5638800" cy="22860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Column, Split Colum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 hasCustomPrompt="1"/>
          </p:nvPr>
        </p:nvSpPr>
        <p:spPr>
          <a:xfrm>
            <a:off x="2133600" y="457200"/>
            <a:ext cx="4876800" cy="609600"/>
          </a:xfrm>
        </p:spPr>
        <p:txBody>
          <a:bodyPr anchor="ctr"/>
          <a:lstStyle>
            <a:lvl1pPr algn="ctr">
              <a:lnSpc>
                <a:spcPts val="2100"/>
              </a:lnSpc>
              <a:defRPr sz="21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155448" y="54864"/>
            <a:ext cx="6702552" cy="1920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None/>
              <a:defRPr sz="900" cap="all" baseline="0">
                <a:solidFill>
                  <a:schemeClr val="bg1"/>
                </a:solidFill>
                <a:latin typeface="+mj-lt"/>
              </a:defRPr>
            </a:lvl1pPr>
            <a:lvl2pPr marL="0" indent="0" algn="ctr">
              <a:buNone/>
              <a:defRPr sz="2100"/>
            </a:lvl2pPr>
            <a:lvl3pPr marL="0" indent="0" algn="ctr">
              <a:buNone/>
              <a:defRPr sz="2100"/>
            </a:lvl3pPr>
            <a:lvl4pPr marL="0" indent="0" algn="ctr">
              <a:buNone/>
              <a:defRPr sz="2100"/>
            </a:lvl4pPr>
            <a:lvl5pPr marL="0" indent="0" algn="ctr">
              <a:buNone/>
              <a:defRPr sz="2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4"/>
          </p:nvPr>
        </p:nvSpPr>
        <p:spPr>
          <a:xfrm>
            <a:off x="304800" y="1676400"/>
            <a:ext cx="5638800" cy="2286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15"/>
          </p:nvPr>
        </p:nvSpPr>
        <p:spPr>
          <a:xfrm>
            <a:off x="304800" y="4114800"/>
            <a:ext cx="5638800" cy="2286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16"/>
          </p:nvPr>
        </p:nvSpPr>
        <p:spPr>
          <a:xfrm>
            <a:off x="6096000" y="1676400"/>
            <a:ext cx="2743200" cy="472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al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2133600" y="457200"/>
            <a:ext cx="4876800" cy="609600"/>
          </a:xfrm>
        </p:spPr>
        <p:txBody>
          <a:bodyPr anchor="ctr">
            <a:noAutofit/>
          </a:bodyPr>
          <a:lstStyle>
            <a:lvl1pPr algn="ctr">
              <a:lnSpc>
                <a:spcPts val="2100"/>
              </a:lnSpc>
              <a:defRPr sz="21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155448" y="54864"/>
            <a:ext cx="6702552" cy="1920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None/>
              <a:defRPr sz="900" cap="all" baseline="0">
                <a:solidFill>
                  <a:schemeClr val="bg1"/>
                </a:solidFill>
                <a:latin typeface="+mj-lt"/>
              </a:defRPr>
            </a:lvl1pPr>
            <a:lvl2pPr marL="0" indent="0" algn="ctr">
              <a:buNone/>
              <a:defRPr sz="2100"/>
            </a:lvl2pPr>
            <a:lvl3pPr marL="0" indent="0" algn="ctr">
              <a:buNone/>
              <a:defRPr sz="2100"/>
            </a:lvl3pPr>
            <a:lvl4pPr marL="0" indent="0" algn="ctr">
              <a:buNone/>
              <a:defRPr sz="2100"/>
            </a:lvl4pPr>
            <a:lvl5pPr marL="0" indent="0" algn="ctr">
              <a:buNone/>
              <a:defRPr sz="2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304800" y="1676400"/>
            <a:ext cx="8534400" cy="2286000"/>
          </a:xfrm>
        </p:spPr>
        <p:txBody>
          <a:bodyPr>
            <a:noAutofit/>
          </a:bodyPr>
          <a:lstStyle>
            <a:lvl1pPr>
              <a:defRPr baseline="0"/>
            </a:lvl1pPr>
          </a:lstStyle>
          <a:p>
            <a:pPr lvl="0"/>
            <a:r>
              <a:rPr lang="en-US" dirty="0"/>
              <a:t>Insert image, chart or table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304800" y="4114800"/>
            <a:ext cx="8534400" cy="2286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Insert image,  chart or table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Half, Two Quarters (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 hasCustomPrompt="1"/>
          </p:nvPr>
        </p:nvSpPr>
        <p:spPr>
          <a:xfrm>
            <a:off x="2133600" y="457200"/>
            <a:ext cx="4876800" cy="609600"/>
          </a:xfrm>
        </p:spPr>
        <p:txBody>
          <a:bodyPr anchor="ctr">
            <a:noAutofit/>
          </a:bodyPr>
          <a:lstStyle>
            <a:lvl1pPr algn="ctr">
              <a:lnSpc>
                <a:spcPts val="2100"/>
              </a:lnSpc>
              <a:defRPr sz="21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155448" y="54864"/>
            <a:ext cx="6702552" cy="1920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None/>
              <a:defRPr sz="900" cap="all" baseline="0">
                <a:solidFill>
                  <a:schemeClr val="bg1"/>
                </a:solidFill>
                <a:latin typeface="+mj-lt"/>
              </a:defRPr>
            </a:lvl1pPr>
            <a:lvl2pPr marL="0" indent="0" algn="ctr">
              <a:buNone/>
              <a:defRPr sz="2100"/>
            </a:lvl2pPr>
            <a:lvl3pPr marL="0" indent="0" algn="ctr">
              <a:buNone/>
              <a:defRPr sz="2100"/>
            </a:lvl3pPr>
            <a:lvl4pPr marL="0" indent="0" algn="ctr">
              <a:buNone/>
              <a:defRPr sz="2100"/>
            </a:lvl4pPr>
            <a:lvl5pPr marL="0" indent="0" algn="ctr">
              <a:buNone/>
              <a:defRPr sz="2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304800" y="1676400"/>
            <a:ext cx="8534400" cy="2286000"/>
          </a:xfrm>
        </p:spPr>
        <p:txBody>
          <a:bodyPr>
            <a:noAutofit/>
          </a:bodyPr>
          <a:lstStyle>
            <a:lvl1pPr>
              <a:defRPr baseline="0"/>
            </a:lvl1pPr>
          </a:lstStyle>
          <a:p>
            <a:pPr lvl="0"/>
            <a:r>
              <a:rPr lang="en-US" dirty="0"/>
              <a:t>Insert image, chart or table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4114800"/>
            <a:ext cx="4114800" cy="22860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6"/>
          </p:nvPr>
        </p:nvSpPr>
        <p:spPr>
          <a:xfrm>
            <a:off x="4724400" y="4114800"/>
            <a:ext cx="4114800" cy="22860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Half, Three Half-Columns (botto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>
            <a:spLocks noGrp="1"/>
          </p:cNvSpPr>
          <p:nvPr>
            <p:ph type="title" hasCustomPrompt="1"/>
          </p:nvPr>
        </p:nvSpPr>
        <p:spPr>
          <a:xfrm>
            <a:off x="2133600" y="457200"/>
            <a:ext cx="4876800" cy="609600"/>
          </a:xfrm>
        </p:spPr>
        <p:txBody>
          <a:bodyPr anchor="ctr">
            <a:noAutofit/>
          </a:bodyPr>
          <a:lstStyle>
            <a:lvl1pPr algn="ctr">
              <a:lnSpc>
                <a:spcPts val="2100"/>
              </a:lnSpc>
              <a:defRPr sz="21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155448" y="54864"/>
            <a:ext cx="6702552" cy="1920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None/>
              <a:defRPr sz="900" cap="all" baseline="0">
                <a:solidFill>
                  <a:schemeClr val="bg1"/>
                </a:solidFill>
                <a:latin typeface="+mj-lt"/>
              </a:defRPr>
            </a:lvl1pPr>
            <a:lvl2pPr marL="0" indent="0" algn="ctr">
              <a:buNone/>
              <a:defRPr sz="2100"/>
            </a:lvl2pPr>
            <a:lvl3pPr marL="0" indent="0" algn="ctr">
              <a:buNone/>
              <a:defRPr sz="2100"/>
            </a:lvl3pPr>
            <a:lvl4pPr marL="0" indent="0" algn="ctr">
              <a:buNone/>
              <a:defRPr sz="2100"/>
            </a:lvl4pPr>
            <a:lvl5pPr marL="0" indent="0" algn="ctr">
              <a:buNone/>
              <a:defRPr sz="2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304800" y="1676400"/>
            <a:ext cx="8534400" cy="2286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Insert image, chart or table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15"/>
          </p:nvPr>
        </p:nvSpPr>
        <p:spPr>
          <a:xfrm>
            <a:off x="304800" y="4114800"/>
            <a:ext cx="2743200" cy="22860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6"/>
          </p:nvPr>
        </p:nvSpPr>
        <p:spPr>
          <a:xfrm>
            <a:off x="3200400" y="4114800"/>
            <a:ext cx="2743200" cy="22860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5"/>
          <p:cNvSpPr>
            <a:spLocks noGrp="1"/>
          </p:cNvSpPr>
          <p:nvPr>
            <p:ph sz="quarter" idx="17"/>
          </p:nvPr>
        </p:nvSpPr>
        <p:spPr>
          <a:xfrm>
            <a:off x="6096000" y="4114800"/>
            <a:ext cx="2743200" cy="22860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Half, Two Quarters (botto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 hasCustomPrompt="1"/>
          </p:nvPr>
        </p:nvSpPr>
        <p:spPr>
          <a:xfrm>
            <a:off x="2133600" y="457200"/>
            <a:ext cx="4876800" cy="609600"/>
          </a:xfrm>
        </p:spPr>
        <p:txBody>
          <a:bodyPr anchor="ctr">
            <a:noAutofit/>
          </a:bodyPr>
          <a:lstStyle>
            <a:lvl1pPr algn="ctr">
              <a:lnSpc>
                <a:spcPts val="2100"/>
              </a:lnSpc>
              <a:defRPr sz="21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155448" y="54864"/>
            <a:ext cx="6702552" cy="1920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None/>
              <a:defRPr sz="900" cap="all" baseline="0">
                <a:solidFill>
                  <a:schemeClr val="bg1"/>
                </a:solidFill>
                <a:latin typeface="+mj-lt"/>
              </a:defRPr>
            </a:lvl1pPr>
            <a:lvl2pPr marL="0" indent="0" algn="ctr">
              <a:buNone/>
              <a:defRPr sz="2100"/>
            </a:lvl2pPr>
            <a:lvl3pPr marL="0" indent="0" algn="ctr">
              <a:buNone/>
              <a:defRPr sz="2100"/>
            </a:lvl3pPr>
            <a:lvl4pPr marL="0" indent="0" algn="ctr">
              <a:buNone/>
              <a:defRPr sz="2100"/>
            </a:lvl4pPr>
            <a:lvl5pPr marL="0" indent="0" algn="ctr">
              <a:buNone/>
              <a:defRPr sz="2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14"/>
          </p:nvPr>
        </p:nvSpPr>
        <p:spPr>
          <a:xfrm>
            <a:off x="304800" y="1676400"/>
            <a:ext cx="4114800" cy="22860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724400" y="1676400"/>
            <a:ext cx="4114800" cy="22860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304800" y="4114800"/>
            <a:ext cx="8534400" cy="2286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Insert image, chart or table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Quar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>
            <a:spLocks noGrp="1"/>
          </p:cNvSpPr>
          <p:nvPr>
            <p:ph type="title" hasCustomPrompt="1"/>
          </p:nvPr>
        </p:nvSpPr>
        <p:spPr>
          <a:xfrm>
            <a:off x="2133600" y="457200"/>
            <a:ext cx="4876800" cy="609600"/>
          </a:xfrm>
        </p:spPr>
        <p:txBody>
          <a:bodyPr anchor="ctr">
            <a:noAutofit/>
          </a:bodyPr>
          <a:lstStyle>
            <a:lvl1pPr algn="ctr">
              <a:lnSpc>
                <a:spcPts val="2100"/>
              </a:lnSpc>
              <a:defRPr sz="21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155448" y="54864"/>
            <a:ext cx="6702552" cy="1920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None/>
              <a:defRPr sz="900" cap="all" baseline="0">
                <a:solidFill>
                  <a:schemeClr val="bg1"/>
                </a:solidFill>
                <a:latin typeface="+mj-lt"/>
              </a:defRPr>
            </a:lvl1pPr>
            <a:lvl2pPr marL="0" indent="0" algn="ctr">
              <a:buNone/>
              <a:defRPr sz="2100"/>
            </a:lvl2pPr>
            <a:lvl3pPr marL="0" indent="0" algn="ctr">
              <a:buNone/>
              <a:defRPr sz="2100"/>
            </a:lvl3pPr>
            <a:lvl4pPr marL="0" indent="0" algn="ctr">
              <a:buNone/>
              <a:defRPr sz="2100"/>
            </a:lvl4pPr>
            <a:lvl5pPr marL="0" indent="0" algn="ctr">
              <a:buNone/>
              <a:defRPr sz="2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4"/>
          </p:nvPr>
        </p:nvSpPr>
        <p:spPr>
          <a:xfrm>
            <a:off x="304800" y="1676400"/>
            <a:ext cx="4114800" cy="22860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4114800"/>
            <a:ext cx="4114800" cy="22860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4"/>
          <p:cNvSpPr>
            <a:spLocks noGrp="1"/>
          </p:cNvSpPr>
          <p:nvPr>
            <p:ph sz="quarter" idx="16"/>
          </p:nvPr>
        </p:nvSpPr>
        <p:spPr>
          <a:xfrm>
            <a:off x="4724400" y="1676400"/>
            <a:ext cx="4114800" cy="22860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4"/>
          <p:cNvSpPr>
            <a:spLocks noGrp="1"/>
          </p:cNvSpPr>
          <p:nvPr>
            <p:ph sz="quarter" idx="17"/>
          </p:nvPr>
        </p:nvSpPr>
        <p:spPr>
          <a:xfrm>
            <a:off x="4724400" y="4114800"/>
            <a:ext cx="4114800" cy="22860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Overview 3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2133600" y="457200"/>
            <a:ext cx="4876800" cy="6096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524000" y="3272998"/>
            <a:ext cx="914400" cy="822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1524000" y="1676406"/>
            <a:ext cx="1524000" cy="10017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909213"/>
            <a:ext cx="1524000" cy="2911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0" indent="0">
              <a:buNone/>
              <a:defRPr sz="2800">
                <a:latin typeface="+mj-lt"/>
              </a:defRPr>
            </a:lvl2pPr>
            <a:lvl3pPr marL="0" indent="0">
              <a:buNone/>
              <a:defRPr sz="2800">
                <a:latin typeface="+mj-lt"/>
              </a:defRPr>
            </a:lvl3pPr>
            <a:lvl4pPr marL="0" indent="0">
              <a:buNone/>
              <a:defRPr sz="2800">
                <a:latin typeface="+mj-lt"/>
              </a:defRPr>
            </a:lvl4pPr>
            <a:lvl5pPr marL="0" indent="0">
              <a:buNone/>
              <a:defRPr sz="2800">
                <a:latin typeface="+mj-lt"/>
              </a:defRPr>
            </a:lvl5pPr>
          </a:lstStyle>
          <a:p>
            <a:pPr lvl="0"/>
            <a:r>
              <a:rPr lang="en-US" dirty="0"/>
              <a:t>##.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507700"/>
            <a:ext cx="1524000" cy="2297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  <a:lvl2pPr marL="0" indent="0">
              <a:buNone/>
              <a:defRPr sz="1800">
                <a:latin typeface="+mj-lt"/>
              </a:defRPr>
            </a:lvl2pPr>
            <a:lvl3pPr marL="0" indent="0">
              <a:buNone/>
              <a:defRPr sz="1800">
                <a:latin typeface="+mj-lt"/>
              </a:defRPr>
            </a:lvl3pPr>
            <a:lvl4pPr marL="0" indent="0">
              <a:buNone/>
              <a:defRPr sz="1800">
                <a:latin typeface="+mj-lt"/>
              </a:defRPr>
            </a:lvl4pPr>
            <a:lvl5pPr marL="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3810000" y="3272998"/>
            <a:ext cx="914400" cy="822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3810000" y="1676406"/>
            <a:ext cx="1524000" cy="10017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810000" y="2909213"/>
            <a:ext cx="1524000" cy="2911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0" indent="0">
              <a:buNone/>
              <a:defRPr sz="2800">
                <a:latin typeface="+mj-lt"/>
              </a:defRPr>
            </a:lvl2pPr>
            <a:lvl3pPr marL="0" indent="0">
              <a:buNone/>
              <a:defRPr sz="2800">
                <a:latin typeface="+mj-lt"/>
              </a:defRPr>
            </a:lvl3pPr>
            <a:lvl4pPr marL="0" indent="0">
              <a:buNone/>
              <a:defRPr sz="2800">
                <a:latin typeface="+mj-lt"/>
              </a:defRPr>
            </a:lvl4pPr>
            <a:lvl5pPr marL="0" indent="0">
              <a:buNone/>
              <a:defRPr sz="2800">
                <a:latin typeface="+mj-lt"/>
              </a:defRPr>
            </a:lvl5pPr>
          </a:lstStyle>
          <a:p>
            <a:pPr lvl="0"/>
            <a:r>
              <a:rPr lang="en-US" dirty="0"/>
              <a:t>##.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3810000" y="3507700"/>
            <a:ext cx="1524000" cy="2297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  <a:lvl2pPr marL="0" indent="0">
              <a:buNone/>
              <a:defRPr sz="1800">
                <a:latin typeface="+mj-lt"/>
              </a:defRPr>
            </a:lvl2pPr>
            <a:lvl3pPr marL="0" indent="0">
              <a:buNone/>
              <a:defRPr sz="1800">
                <a:latin typeface="+mj-lt"/>
              </a:defRPr>
            </a:lvl3pPr>
            <a:lvl4pPr marL="0" indent="0">
              <a:buNone/>
              <a:defRPr sz="1800">
                <a:latin typeface="+mj-lt"/>
              </a:defRPr>
            </a:lvl4pPr>
            <a:lvl5pPr marL="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6096000" y="3272998"/>
            <a:ext cx="914400" cy="822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6096000" y="1676406"/>
            <a:ext cx="1524000" cy="10017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096000" y="2909213"/>
            <a:ext cx="1524000" cy="2911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0" indent="0">
              <a:buNone/>
              <a:defRPr sz="2800">
                <a:latin typeface="+mj-lt"/>
              </a:defRPr>
            </a:lvl2pPr>
            <a:lvl3pPr marL="0" indent="0">
              <a:buNone/>
              <a:defRPr sz="2800">
                <a:latin typeface="+mj-lt"/>
              </a:defRPr>
            </a:lvl3pPr>
            <a:lvl4pPr marL="0" indent="0">
              <a:buNone/>
              <a:defRPr sz="2800">
                <a:latin typeface="+mj-lt"/>
              </a:defRPr>
            </a:lvl4pPr>
            <a:lvl5pPr marL="0" indent="0">
              <a:buNone/>
              <a:defRPr sz="2800">
                <a:latin typeface="+mj-lt"/>
              </a:defRPr>
            </a:lvl5pPr>
          </a:lstStyle>
          <a:p>
            <a:pPr lvl="0"/>
            <a:r>
              <a:rPr lang="en-US" dirty="0"/>
              <a:t>##.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0" y="3507700"/>
            <a:ext cx="1524000" cy="2297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  <a:lvl2pPr marL="0" indent="0">
              <a:buNone/>
              <a:defRPr sz="1800">
                <a:latin typeface="+mj-lt"/>
              </a:defRPr>
            </a:lvl2pPr>
            <a:lvl3pPr marL="0" indent="0">
              <a:buNone/>
              <a:defRPr sz="1800">
                <a:latin typeface="+mj-lt"/>
              </a:defRPr>
            </a:lvl3pPr>
            <a:lvl4pPr marL="0" indent="0">
              <a:buNone/>
              <a:defRPr sz="1800">
                <a:latin typeface="+mj-lt"/>
              </a:defRPr>
            </a:lvl4pPr>
            <a:lvl5pPr marL="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3810000" y="1066806"/>
            <a:ext cx="1417608" cy="365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Quarters,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>
            <a:spLocks noGrp="1"/>
          </p:cNvSpPr>
          <p:nvPr>
            <p:ph type="title" hasCustomPrompt="1"/>
          </p:nvPr>
        </p:nvSpPr>
        <p:spPr>
          <a:xfrm>
            <a:off x="2133600" y="457200"/>
            <a:ext cx="4876800" cy="609600"/>
          </a:xfrm>
        </p:spPr>
        <p:txBody>
          <a:bodyPr anchor="ctr">
            <a:noAutofit/>
          </a:bodyPr>
          <a:lstStyle>
            <a:lvl1pPr algn="ctr">
              <a:lnSpc>
                <a:spcPts val="2100"/>
              </a:lnSpc>
              <a:defRPr sz="21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155448" y="54864"/>
            <a:ext cx="6702552" cy="1920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None/>
              <a:defRPr sz="900" cap="all" baseline="0">
                <a:solidFill>
                  <a:schemeClr val="bg1"/>
                </a:solidFill>
                <a:latin typeface="+mj-lt"/>
              </a:defRPr>
            </a:lvl1pPr>
            <a:lvl2pPr marL="0" indent="0" algn="ctr">
              <a:buNone/>
              <a:defRPr sz="2100"/>
            </a:lvl2pPr>
            <a:lvl3pPr marL="0" indent="0" algn="ctr">
              <a:buNone/>
              <a:defRPr sz="2100"/>
            </a:lvl3pPr>
            <a:lvl4pPr marL="0" indent="0" algn="ctr">
              <a:buNone/>
              <a:defRPr sz="2100"/>
            </a:lvl4pPr>
            <a:lvl5pPr marL="0" indent="0" algn="ctr">
              <a:buNone/>
              <a:defRPr sz="2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4"/>
          </p:nvPr>
        </p:nvSpPr>
        <p:spPr>
          <a:xfrm>
            <a:off x="304800" y="2633472"/>
            <a:ext cx="4114800" cy="1316736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932432" y="1676400"/>
            <a:ext cx="859536" cy="85953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Icon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6"/>
          </p:nvPr>
        </p:nvSpPr>
        <p:spPr>
          <a:xfrm>
            <a:off x="4724400" y="2633472"/>
            <a:ext cx="4114800" cy="1316736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352032" y="1676400"/>
            <a:ext cx="859536" cy="85953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Icon</a:t>
            </a:r>
          </a:p>
        </p:txBody>
      </p:sp>
      <p:sp>
        <p:nvSpPr>
          <p:cNvPr id="22" name="Content Placeholder 4"/>
          <p:cNvSpPr>
            <a:spLocks noGrp="1"/>
          </p:cNvSpPr>
          <p:nvPr>
            <p:ph sz="quarter" idx="18"/>
          </p:nvPr>
        </p:nvSpPr>
        <p:spPr>
          <a:xfrm>
            <a:off x="304800" y="5084064"/>
            <a:ext cx="4114800" cy="1316736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1932432" y="4126992"/>
            <a:ext cx="859536" cy="85953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Icon</a:t>
            </a:r>
          </a:p>
        </p:txBody>
      </p:sp>
      <p:sp>
        <p:nvSpPr>
          <p:cNvPr id="24" name="Content Placeholder 4"/>
          <p:cNvSpPr>
            <a:spLocks noGrp="1"/>
          </p:cNvSpPr>
          <p:nvPr>
            <p:ph sz="quarter" idx="20"/>
          </p:nvPr>
        </p:nvSpPr>
        <p:spPr>
          <a:xfrm>
            <a:off x="4724400" y="5084064"/>
            <a:ext cx="4114800" cy="1316736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2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6352032" y="4126992"/>
            <a:ext cx="859536" cy="85953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Icon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>
            <a:spLocks noGrp="1"/>
          </p:cNvSpPr>
          <p:nvPr>
            <p:ph type="title" hasCustomPrompt="1"/>
          </p:nvPr>
        </p:nvSpPr>
        <p:spPr>
          <a:xfrm>
            <a:off x="2133600" y="457200"/>
            <a:ext cx="4876800" cy="609600"/>
          </a:xfrm>
        </p:spPr>
        <p:txBody>
          <a:bodyPr anchor="ctr">
            <a:noAutofit/>
          </a:bodyPr>
          <a:lstStyle>
            <a:lvl1pPr algn="ctr">
              <a:lnSpc>
                <a:spcPts val="2100"/>
              </a:lnSpc>
              <a:defRPr sz="21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155448" y="54864"/>
            <a:ext cx="6702552" cy="1920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None/>
              <a:defRPr sz="900" cap="all" baseline="0">
                <a:solidFill>
                  <a:schemeClr val="bg1"/>
                </a:solidFill>
                <a:latin typeface="+mj-lt"/>
              </a:defRPr>
            </a:lvl1pPr>
            <a:lvl2pPr marL="0" indent="0" algn="ctr">
              <a:buNone/>
              <a:defRPr sz="2100"/>
            </a:lvl2pPr>
            <a:lvl3pPr marL="0" indent="0" algn="ctr">
              <a:buNone/>
              <a:defRPr sz="2100"/>
            </a:lvl3pPr>
            <a:lvl4pPr marL="0" indent="0" algn="ctr">
              <a:buNone/>
              <a:defRPr sz="2100"/>
            </a:lvl4pPr>
            <a:lvl5pPr marL="0" indent="0" algn="ctr">
              <a:buNone/>
              <a:defRPr sz="2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4"/>
          </p:nvPr>
        </p:nvSpPr>
        <p:spPr>
          <a:xfrm>
            <a:off x="304800" y="2633472"/>
            <a:ext cx="1905000" cy="1316736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827532" y="1676400"/>
            <a:ext cx="859536" cy="85953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Icon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6"/>
          </p:nvPr>
        </p:nvSpPr>
        <p:spPr>
          <a:xfrm>
            <a:off x="2514600" y="2633472"/>
            <a:ext cx="1905000" cy="1316736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3037332" y="1676400"/>
            <a:ext cx="859536" cy="85953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Icon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8"/>
          </p:nvPr>
        </p:nvSpPr>
        <p:spPr>
          <a:xfrm>
            <a:off x="4724400" y="2633472"/>
            <a:ext cx="1905000" cy="1316736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5247132" y="1676400"/>
            <a:ext cx="859536" cy="85953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Icon</a:t>
            </a:r>
          </a:p>
        </p:txBody>
      </p:sp>
      <p:sp>
        <p:nvSpPr>
          <p:cNvPr id="18" name="Content Placeholder 4"/>
          <p:cNvSpPr>
            <a:spLocks noGrp="1"/>
          </p:cNvSpPr>
          <p:nvPr>
            <p:ph sz="quarter" idx="20"/>
          </p:nvPr>
        </p:nvSpPr>
        <p:spPr>
          <a:xfrm>
            <a:off x="6934200" y="2633472"/>
            <a:ext cx="1905000" cy="1316736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7456932" y="1676400"/>
            <a:ext cx="859536" cy="85953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Icon</a:t>
            </a:r>
          </a:p>
        </p:txBody>
      </p:sp>
      <p:sp>
        <p:nvSpPr>
          <p:cNvPr id="23" name="Content Placeholder 4"/>
          <p:cNvSpPr>
            <a:spLocks noGrp="1"/>
          </p:cNvSpPr>
          <p:nvPr>
            <p:ph sz="quarter" idx="22"/>
          </p:nvPr>
        </p:nvSpPr>
        <p:spPr>
          <a:xfrm>
            <a:off x="304800" y="5084064"/>
            <a:ext cx="1905000" cy="1316736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827532" y="4126992"/>
            <a:ext cx="859536" cy="85953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Icon</a:t>
            </a:r>
          </a:p>
        </p:txBody>
      </p:sp>
      <p:sp>
        <p:nvSpPr>
          <p:cNvPr id="25" name="Content Placeholder 4"/>
          <p:cNvSpPr>
            <a:spLocks noGrp="1"/>
          </p:cNvSpPr>
          <p:nvPr>
            <p:ph sz="quarter" idx="24"/>
          </p:nvPr>
        </p:nvSpPr>
        <p:spPr>
          <a:xfrm>
            <a:off x="2514600" y="5084064"/>
            <a:ext cx="1905000" cy="1316736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3037332" y="4126992"/>
            <a:ext cx="859536" cy="85953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Icon</a:t>
            </a:r>
          </a:p>
        </p:txBody>
      </p:sp>
      <p:sp>
        <p:nvSpPr>
          <p:cNvPr id="27" name="Content Placeholder 4"/>
          <p:cNvSpPr>
            <a:spLocks noGrp="1"/>
          </p:cNvSpPr>
          <p:nvPr>
            <p:ph sz="quarter" idx="26"/>
          </p:nvPr>
        </p:nvSpPr>
        <p:spPr>
          <a:xfrm>
            <a:off x="4724400" y="5084064"/>
            <a:ext cx="1905000" cy="1316736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Picture Placeholder 2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5247132" y="4126992"/>
            <a:ext cx="859536" cy="85953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Icon</a:t>
            </a:r>
          </a:p>
        </p:txBody>
      </p:sp>
      <p:sp>
        <p:nvSpPr>
          <p:cNvPr id="29" name="Content Placeholder 4"/>
          <p:cNvSpPr>
            <a:spLocks noGrp="1"/>
          </p:cNvSpPr>
          <p:nvPr>
            <p:ph sz="quarter" idx="28"/>
          </p:nvPr>
        </p:nvSpPr>
        <p:spPr>
          <a:xfrm>
            <a:off x="6934200" y="5084064"/>
            <a:ext cx="1905000" cy="1316736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7456932" y="4126992"/>
            <a:ext cx="859536" cy="85953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Icon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_1/3 Image, Split Colum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3"/>
          <p:cNvSpPr>
            <a:spLocks noGrp="1"/>
          </p:cNvSpPr>
          <p:nvPr>
            <p:ph type="title" hasCustomPrompt="1"/>
          </p:nvPr>
        </p:nvSpPr>
        <p:spPr>
          <a:xfrm>
            <a:off x="2133600" y="457200"/>
            <a:ext cx="4876800" cy="609600"/>
          </a:xfrm>
        </p:spPr>
        <p:txBody>
          <a:bodyPr anchor="ctr">
            <a:noAutofit/>
          </a:bodyPr>
          <a:lstStyle>
            <a:lvl1pPr algn="ctr">
              <a:lnSpc>
                <a:spcPts val="2100"/>
              </a:lnSpc>
              <a:defRPr sz="21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155448" y="54864"/>
            <a:ext cx="6702552" cy="1920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None/>
              <a:defRPr sz="900" cap="all" baseline="0">
                <a:solidFill>
                  <a:schemeClr val="bg1"/>
                </a:solidFill>
                <a:latin typeface="+mj-lt"/>
              </a:defRPr>
            </a:lvl1pPr>
            <a:lvl2pPr marL="0" indent="0" algn="ctr">
              <a:buNone/>
              <a:defRPr sz="2100"/>
            </a:lvl2pPr>
            <a:lvl3pPr marL="0" indent="0" algn="ctr">
              <a:buNone/>
              <a:defRPr sz="2100"/>
            </a:lvl3pPr>
            <a:lvl4pPr marL="0" indent="0" algn="ctr">
              <a:buNone/>
              <a:defRPr sz="2100"/>
            </a:lvl4pPr>
            <a:lvl5pPr marL="0" indent="0" algn="ctr">
              <a:buNone/>
              <a:defRPr sz="2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4"/>
          </p:nvPr>
        </p:nvSpPr>
        <p:spPr>
          <a:xfrm>
            <a:off x="3200400" y="1676399"/>
            <a:ext cx="5638800" cy="22860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4"/>
          <p:cNvSpPr>
            <a:spLocks noGrp="1"/>
          </p:cNvSpPr>
          <p:nvPr>
            <p:ph sz="quarter" idx="15"/>
          </p:nvPr>
        </p:nvSpPr>
        <p:spPr>
          <a:xfrm>
            <a:off x="3200400" y="4114800"/>
            <a:ext cx="5638800" cy="22860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304800" y="1676399"/>
            <a:ext cx="2587752" cy="2441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5590478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Descriptions,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 hasCustomPrompt="1"/>
          </p:nvPr>
        </p:nvSpPr>
        <p:spPr>
          <a:xfrm>
            <a:off x="2133600" y="457200"/>
            <a:ext cx="4876800" cy="609600"/>
          </a:xfrm>
        </p:spPr>
        <p:txBody>
          <a:bodyPr anchor="ctr"/>
          <a:lstStyle>
            <a:lvl1pPr algn="ctr">
              <a:lnSpc>
                <a:spcPts val="2100"/>
              </a:lnSpc>
              <a:defRPr sz="21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155448" y="54864"/>
            <a:ext cx="6702552" cy="1920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None/>
              <a:defRPr sz="900" cap="all" baseline="0">
                <a:solidFill>
                  <a:schemeClr val="bg1"/>
                </a:solidFill>
                <a:latin typeface="+mj-lt"/>
              </a:defRPr>
            </a:lvl1pPr>
            <a:lvl2pPr marL="0" indent="0" algn="ctr">
              <a:buNone/>
              <a:defRPr sz="2100"/>
            </a:lvl2pPr>
            <a:lvl3pPr marL="0" indent="0" algn="ctr">
              <a:buNone/>
              <a:defRPr sz="2100"/>
            </a:lvl3pPr>
            <a:lvl4pPr marL="0" indent="0" algn="ctr">
              <a:buNone/>
              <a:defRPr sz="2100"/>
            </a:lvl4pPr>
            <a:lvl5pPr marL="0" indent="0" algn="ctr">
              <a:buNone/>
              <a:defRPr sz="2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14"/>
          </p:nvPr>
        </p:nvSpPr>
        <p:spPr>
          <a:xfrm>
            <a:off x="2569464" y="1676400"/>
            <a:ext cx="4873752" cy="7132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700784" y="1676400"/>
            <a:ext cx="713232" cy="71356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image or icon</a:t>
            </a:r>
          </a:p>
        </p:txBody>
      </p:sp>
      <p:sp>
        <p:nvSpPr>
          <p:cNvPr id="23" name="Content Placeholder 5"/>
          <p:cNvSpPr>
            <a:spLocks noGrp="1"/>
          </p:cNvSpPr>
          <p:nvPr>
            <p:ph sz="quarter" idx="16"/>
          </p:nvPr>
        </p:nvSpPr>
        <p:spPr>
          <a:xfrm>
            <a:off x="2569464" y="2679192"/>
            <a:ext cx="4873752" cy="7132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1700784" y="2679192"/>
            <a:ext cx="713232" cy="71356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image or icon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8"/>
          </p:nvPr>
        </p:nvSpPr>
        <p:spPr>
          <a:xfrm>
            <a:off x="2569464" y="3681984"/>
            <a:ext cx="4873752" cy="7132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Picture Placeholder 2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1700784" y="3681984"/>
            <a:ext cx="713232" cy="71356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image or icon</a:t>
            </a:r>
          </a:p>
        </p:txBody>
      </p:sp>
      <p:sp>
        <p:nvSpPr>
          <p:cNvPr id="29" name="Content Placeholder 5"/>
          <p:cNvSpPr>
            <a:spLocks noGrp="1"/>
          </p:cNvSpPr>
          <p:nvPr>
            <p:ph sz="quarter" idx="20"/>
          </p:nvPr>
        </p:nvSpPr>
        <p:spPr>
          <a:xfrm>
            <a:off x="2569464" y="4684776"/>
            <a:ext cx="4873752" cy="7132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700784" y="4684776"/>
            <a:ext cx="713232" cy="71356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image or icon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22"/>
          </p:nvPr>
        </p:nvSpPr>
        <p:spPr>
          <a:xfrm>
            <a:off x="2569464" y="5687568"/>
            <a:ext cx="4873752" cy="7132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1700784" y="5687568"/>
            <a:ext cx="713232" cy="71356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image or icon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ve Descriptions,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 hasCustomPrompt="1"/>
          </p:nvPr>
        </p:nvSpPr>
        <p:spPr>
          <a:xfrm>
            <a:off x="2133600" y="457200"/>
            <a:ext cx="4876800" cy="609600"/>
          </a:xfrm>
        </p:spPr>
        <p:txBody>
          <a:bodyPr anchor="ctr"/>
          <a:lstStyle>
            <a:lvl1pPr algn="ctr">
              <a:lnSpc>
                <a:spcPts val="2100"/>
              </a:lnSpc>
              <a:defRPr sz="21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155448" y="54864"/>
            <a:ext cx="6702552" cy="1920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None/>
              <a:defRPr sz="900" cap="all" baseline="0">
                <a:solidFill>
                  <a:schemeClr val="bg1"/>
                </a:solidFill>
                <a:latin typeface="+mj-lt"/>
              </a:defRPr>
            </a:lvl1pPr>
            <a:lvl2pPr marL="0" indent="0" algn="ctr">
              <a:buNone/>
              <a:defRPr sz="2100"/>
            </a:lvl2pPr>
            <a:lvl3pPr marL="0" indent="0" algn="ctr">
              <a:buNone/>
              <a:defRPr sz="2100"/>
            </a:lvl3pPr>
            <a:lvl4pPr marL="0" indent="0" algn="ctr">
              <a:buNone/>
              <a:defRPr sz="2100"/>
            </a:lvl4pPr>
            <a:lvl5pPr marL="0" indent="0" algn="ctr">
              <a:buNone/>
              <a:defRPr sz="2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14"/>
          </p:nvPr>
        </p:nvSpPr>
        <p:spPr>
          <a:xfrm>
            <a:off x="2569464" y="1676400"/>
            <a:ext cx="4873752" cy="7132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Content Placeholder 5"/>
          <p:cNvSpPr>
            <a:spLocks noGrp="1"/>
          </p:cNvSpPr>
          <p:nvPr>
            <p:ph sz="quarter" idx="16"/>
          </p:nvPr>
        </p:nvSpPr>
        <p:spPr>
          <a:xfrm>
            <a:off x="2569464" y="2679192"/>
            <a:ext cx="4873752" cy="7132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8"/>
          </p:nvPr>
        </p:nvSpPr>
        <p:spPr>
          <a:xfrm>
            <a:off x="2569464" y="3681984"/>
            <a:ext cx="4873752" cy="7132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Content Placeholder 5"/>
          <p:cNvSpPr>
            <a:spLocks noGrp="1"/>
          </p:cNvSpPr>
          <p:nvPr>
            <p:ph sz="quarter" idx="20"/>
          </p:nvPr>
        </p:nvSpPr>
        <p:spPr>
          <a:xfrm>
            <a:off x="2569464" y="4684776"/>
            <a:ext cx="4873752" cy="7132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22"/>
          </p:nvPr>
        </p:nvSpPr>
        <p:spPr>
          <a:xfrm>
            <a:off x="2569464" y="5687568"/>
            <a:ext cx="4873752" cy="7132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4B78EA9-882F-4C4C-BB39-9731699F6100}"/>
              </a:ext>
            </a:extLst>
          </p:cNvPr>
          <p:cNvSpPr/>
          <p:nvPr userDrawn="1"/>
        </p:nvSpPr>
        <p:spPr>
          <a:xfrm>
            <a:off x="1736154" y="1676400"/>
            <a:ext cx="677862" cy="6778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+mj-lt"/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A2B06BA-B66C-BE4B-9FBD-78F1FA6DC0E6}"/>
              </a:ext>
            </a:extLst>
          </p:cNvPr>
          <p:cNvSpPr/>
          <p:nvPr userDrawn="1"/>
        </p:nvSpPr>
        <p:spPr>
          <a:xfrm>
            <a:off x="1736154" y="2671823"/>
            <a:ext cx="677862" cy="6778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+mj-lt"/>
              </a:rPr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AB1F025-BE6C-7446-B686-D88DA2FF15D4}"/>
              </a:ext>
            </a:extLst>
          </p:cNvPr>
          <p:cNvSpPr/>
          <p:nvPr userDrawn="1"/>
        </p:nvSpPr>
        <p:spPr>
          <a:xfrm>
            <a:off x="1736154" y="3678821"/>
            <a:ext cx="677862" cy="6778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+mj-lt"/>
              </a:rPr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B20787E-9420-4A4A-82B9-D1C43F866448}"/>
              </a:ext>
            </a:extLst>
          </p:cNvPr>
          <p:cNvSpPr/>
          <p:nvPr userDrawn="1"/>
        </p:nvSpPr>
        <p:spPr>
          <a:xfrm>
            <a:off x="1736154" y="4685818"/>
            <a:ext cx="677862" cy="6778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+mj-lt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8D940C0-6C22-E542-B57E-79F5144466A7}"/>
              </a:ext>
            </a:extLst>
          </p:cNvPr>
          <p:cNvSpPr/>
          <p:nvPr userDrawn="1"/>
        </p:nvSpPr>
        <p:spPr>
          <a:xfrm>
            <a:off x="1736154" y="5692815"/>
            <a:ext cx="677862" cy="6778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+mj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451596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, Title and caption, 4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300326"/>
            <a:ext cx="9144000" cy="1965960"/>
          </a:xfrm>
          <a:solidFill>
            <a:schemeClr val="bg1"/>
          </a:solidFill>
        </p:spPr>
        <p:txBody>
          <a:bodyPr lIns="182880" tIns="182880"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6" name="Title 3"/>
          <p:cNvSpPr>
            <a:spLocks noGrp="1"/>
          </p:cNvSpPr>
          <p:nvPr>
            <p:ph type="title" hasCustomPrompt="1"/>
          </p:nvPr>
        </p:nvSpPr>
        <p:spPr>
          <a:xfrm>
            <a:off x="2133600" y="2505456"/>
            <a:ext cx="4876800" cy="609600"/>
          </a:xfrm>
        </p:spPr>
        <p:txBody>
          <a:bodyPr anchor="ctr">
            <a:noAutofit/>
          </a:bodyPr>
          <a:lstStyle>
            <a:lvl1pPr algn="ctr">
              <a:lnSpc>
                <a:spcPts val="2100"/>
              </a:lnSpc>
              <a:defRPr sz="21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155448" y="54864"/>
            <a:ext cx="6702552" cy="1920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None/>
              <a:defRPr sz="900" cap="all" baseline="0">
                <a:solidFill>
                  <a:schemeClr val="bg1"/>
                </a:solidFill>
                <a:latin typeface="+mj-lt"/>
              </a:defRPr>
            </a:lvl1pPr>
            <a:lvl2pPr marL="0" indent="0" algn="ctr">
              <a:buNone/>
              <a:defRPr sz="2100"/>
            </a:lvl2pPr>
            <a:lvl3pPr marL="0" indent="0" algn="ctr">
              <a:buNone/>
              <a:defRPr sz="2100"/>
            </a:lvl3pPr>
            <a:lvl4pPr marL="0" indent="0" algn="ctr">
              <a:buNone/>
              <a:defRPr sz="2100"/>
            </a:lvl4pPr>
            <a:lvl5pPr marL="0" indent="0" algn="ctr">
              <a:buNone/>
              <a:defRPr sz="2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133600" y="3794760"/>
            <a:ext cx="4876800" cy="749808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114800" y="3364992"/>
            <a:ext cx="914400" cy="822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04800" y="5843016"/>
            <a:ext cx="1828800" cy="557784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 hasCustomPrompt="1"/>
          </p:nvPr>
        </p:nvSpPr>
        <p:spPr>
          <a:xfrm>
            <a:off x="862584" y="5029200"/>
            <a:ext cx="713232" cy="713232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icon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584950" y="5843016"/>
            <a:ext cx="1828800" cy="557784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Picture Placeholder 11"/>
          <p:cNvSpPr>
            <a:spLocks noGrp="1"/>
          </p:cNvSpPr>
          <p:nvPr>
            <p:ph type="pic" sz="quarter" idx="18" hasCustomPrompt="1"/>
          </p:nvPr>
        </p:nvSpPr>
        <p:spPr>
          <a:xfrm>
            <a:off x="3142734" y="5029200"/>
            <a:ext cx="713232" cy="713232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icon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4724400" y="5843016"/>
            <a:ext cx="1828800" cy="557784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11"/>
          <p:cNvSpPr>
            <a:spLocks noGrp="1"/>
          </p:cNvSpPr>
          <p:nvPr>
            <p:ph type="pic" sz="quarter" idx="20" hasCustomPrompt="1"/>
          </p:nvPr>
        </p:nvSpPr>
        <p:spPr>
          <a:xfrm>
            <a:off x="5282184" y="5029200"/>
            <a:ext cx="713232" cy="713232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icon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7010400" y="5843016"/>
            <a:ext cx="1828800" cy="557784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11"/>
          <p:cNvSpPr>
            <a:spLocks noGrp="1"/>
          </p:cNvSpPr>
          <p:nvPr>
            <p:ph type="pic" sz="quarter" idx="22" hasCustomPrompt="1"/>
          </p:nvPr>
        </p:nvSpPr>
        <p:spPr>
          <a:xfrm>
            <a:off x="7568184" y="5029200"/>
            <a:ext cx="713232" cy="713232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icon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, 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0"/>
            <a:ext cx="9144000" cy="4122518"/>
          </a:xfrm>
          <a:solidFill>
            <a:schemeClr val="bg1"/>
          </a:solidFill>
        </p:spPr>
        <p:txBody>
          <a:bodyPr lIns="182880" tIns="182880"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6" name="Title 3"/>
          <p:cNvSpPr>
            <a:spLocks noGrp="1"/>
          </p:cNvSpPr>
          <p:nvPr>
            <p:ph type="title" hasCustomPrompt="1"/>
          </p:nvPr>
        </p:nvSpPr>
        <p:spPr>
          <a:xfrm>
            <a:off x="2133600" y="4361688"/>
            <a:ext cx="4876800" cy="609600"/>
          </a:xfrm>
        </p:spPr>
        <p:txBody>
          <a:bodyPr anchor="ctr">
            <a:noAutofit/>
          </a:bodyPr>
          <a:lstStyle>
            <a:lvl1pPr algn="ctr">
              <a:lnSpc>
                <a:spcPts val="2100"/>
              </a:lnSpc>
              <a:defRPr sz="21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133600" y="5650992"/>
            <a:ext cx="4876800" cy="749808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114800" y="5221224"/>
            <a:ext cx="914400" cy="822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- no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ABACED4-DC72-8042-B1E7-4D7D84BCB9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 lIns="182880" tIns="182880"/>
          <a:lstStyle>
            <a:lvl1pPr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A4F21BD7-3005-6F45-BF8B-AC51D997508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891272" y="6547104"/>
            <a:ext cx="1088136" cy="155448"/>
          </a:xfrm>
        </p:spPr>
        <p:txBody>
          <a:bodyPr anchor="t"/>
          <a:lstStyle>
            <a:lvl1pPr>
              <a:lnSpc>
                <a:spcPts val="800"/>
              </a:lnSpc>
              <a:spcAft>
                <a:spcPts val="0"/>
              </a:spcAft>
              <a:defRPr sz="800"/>
            </a:lvl1pPr>
          </a:lstStyle>
          <a:p>
            <a:r>
              <a:rPr lang="en-US" dirty="0"/>
              <a:t>Place EMI Logo Here</a:t>
            </a:r>
          </a:p>
        </p:txBody>
      </p:sp>
    </p:spTree>
    <p:extLst>
      <p:ext uri="{BB962C8B-B14F-4D97-AF65-F5344CB8AC3E}">
        <p14:creationId xmlns:p14="http://schemas.microsoft.com/office/powerpoint/2010/main" val="13645521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045792" y="1155940"/>
            <a:ext cx="1035169" cy="224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Overview 4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2133600" y="457200"/>
            <a:ext cx="4876800" cy="6096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56409" y="3272998"/>
            <a:ext cx="914400" cy="822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1056409" y="1676406"/>
            <a:ext cx="1524000" cy="10017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056409" y="2909213"/>
            <a:ext cx="1524000" cy="2911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0" indent="0">
              <a:buNone/>
              <a:defRPr sz="2800">
                <a:latin typeface="+mj-lt"/>
              </a:defRPr>
            </a:lvl2pPr>
            <a:lvl3pPr marL="0" indent="0">
              <a:buNone/>
              <a:defRPr sz="2800">
                <a:latin typeface="+mj-lt"/>
              </a:defRPr>
            </a:lvl3pPr>
            <a:lvl4pPr marL="0" indent="0">
              <a:buNone/>
              <a:defRPr sz="2800">
                <a:latin typeface="+mj-lt"/>
              </a:defRPr>
            </a:lvl4pPr>
            <a:lvl5pPr marL="0" indent="0">
              <a:buNone/>
              <a:defRPr sz="2800">
                <a:latin typeface="+mj-lt"/>
              </a:defRPr>
            </a:lvl5pPr>
          </a:lstStyle>
          <a:p>
            <a:pPr lvl="0"/>
            <a:r>
              <a:rPr lang="en-US" dirty="0"/>
              <a:t>##.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1056409" y="3507700"/>
            <a:ext cx="1524000" cy="2297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  <a:lvl2pPr marL="0" indent="0">
              <a:buNone/>
              <a:defRPr sz="1800">
                <a:latin typeface="+mj-lt"/>
              </a:defRPr>
            </a:lvl2pPr>
            <a:lvl3pPr marL="0" indent="0">
              <a:buNone/>
              <a:defRPr sz="1800">
                <a:latin typeface="+mj-lt"/>
              </a:defRPr>
            </a:lvl3pPr>
            <a:lvl4pPr marL="0" indent="0">
              <a:buNone/>
              <a:defRPr sz="1800">
                <a:latin typeface="+mj-lt"/>
              </a:defRPr>
            </a:lvl4pPr>
            <a:lvl5pPr marL="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2895600" y="3272998"/>
            <a:ext cx="914400" cy="822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2895600" y="1676406"/>
            <a:ext cx="1524000" cy="10017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895600" y="2909213"/>
            <a:ext cx="1524000" cy="2911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0" indent="0">
              <a:buNone/>
              <a:defRPr sz="2800">
                <a:latin typeface="+mj-lt"/>
              </a:defRPr>
            </a:lvl2pPr>
            <a:lvl3pPr marL="0" indent="0">
              <a:buNone/>
              <a:defRPr sz="2800">
                <a:latin typeface="+mj-lt"/>
              </a:defRPr>
            </a:lvl3pPr>
            <a:lvl4pPr marL="0" indent="0">
              <a:buNone/>
              <a:defRPr sz="2800">
                <a:latin typeface="+mj-lt"/>
              </a:defRPr>
            </a:lvl4pPr>
            <a:lvl5pPr marL="0" indent="0">
              <a:buNone/>
              <a:defRPr sz="2800">
                <a:latin typeface="+mj-lt"/>
              </a:defRPr>
            </a:lvl5pPr>
          </a:lstStyle>
          <a:p>
            <a:pPr lvl="0"/>
            <a:r>
              <a:rPr lang="en-US" dirty="0"/>
              <a:t>##.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3507700"/>
            <a:ext cx="1524000" cy="2297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  <a:lvl2pPr marL="0" indent="0">
              <a:buNone/>
              <a:defRPr sz="1800">
                <a:latin typeface="+mj-lt"/>
              </a:defRPr>
            </a:lvl2pPr>
            <a:lvl3pPr marL="0" indent="0">
              <a:buNone/>
              <a:defRPr sz="1800">
                <a:latin typeface="+mj-lt"/>
              </a:defRPr>
            </a:lvl3pPr>
            <a:lvl4pPr marL="0" indent="0">
              <a:buNone/>
              <a:defRPr sz="1800">
                <a:latin typeface="+mj-lt"/>
              </a:defRPr>
            </a:lvl4pPr>
            <a:lvl5pPr marL="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4724400" y="3272998"/>
            <a:ext cx="914400" cy="822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724400" y="1676406"/>
            <a:ext cx="1524000" cy="10017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2909213"/>
            <a:ext cx="1524000" cy="2911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0" indent="0">
              <a:buNone/>
              <a:defRPr sz="2800">
                <a:latin typeface="+mj-lt"/>
              </a:defRPr>
            </a:lvl2pPr>
            <a:lvl3pPr marL="0" indent="0">
              <a:buNone/>
              <a:defRPr sz="2800">
                <a:latin typeface="+mj-lt"/>
              </a:defRPr>
            </a:lvl3pPr>
            <a:lvl4pPr marL="0" indent="0">
              <a:buNone/>
              <a:defRPr sz="2800">
                <a:latin typeface="+mj-lt"/>
              </a:defRPr>
            </a:lvl4pPr>
            <a:lvl5pPr marL="0" indent="0">
              <a:buNone/>
              <a:defRPr sz="2800">
                <a:latin typeface="+mj-lt"/>
              </a:defRPr>
            </a:lvl5pPr>
          </a:lstStyle>
          <a:p>
            <a:pPr lvl="0"/>
            <a:r>
              <a:rPr lang="en-US" dirty="0"/>
              <a:t>##.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4724400" y="3507700"/>
            <a:ext cx="1524000" cy="2297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  <a:lvl2pPr marL="0" indent="0">
              <a:buNone/>
              <a:defRPr sz="1800">
                <a:latin typeface="+mj-lt"/>
              </a:defRPr>
            </a:lvl2pPr>
            <a:lvl3pPr marL="0" indent="0">
              <a:buNone/>
              <a:defRPr sz="1800">
                <a:latin typeface="+mj-lt"/>
              </a:defRPr>
            </a:lvl3pPr>
            <a:lvl4pPr marL="0" indent="0">
              <a:buNone/>
              <a:defRPr sz="1800">
                <a:latin typeface="+mj-lt"/>
              </a:defRPr>
            </a:lvl4pPr>
            <a:lvl5pPr marL="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6553200" y="3272998"/>
            <a:ext cx="914400" cy="822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22"/>
          </p:nvPr>
        </p:nvSpPr>
        <p:spPr>
          <a:xfrm>
            <a:off x="6553200" y="1676406"/>
            <a:ext cx="1524000" cy="10017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6553200" y="2909213"/>
            <a:ext cx="1524000" cy="2911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0" indent="0">
              <a:buNone/>
              <a:defRPr sz="2800">
                <a:latin typeface="+mj-lt"/>
              </a:defRPr>
            </a:lvl2pPr>
            <a:lvl3pPr marL="0" indent="0">
              <a:buNone/>
              <a:defRPr sz="2800">
                <a:latin typeface="+mj-lt"/>
              </a:defRPr>
            </a:lvl3pPr>
            <a:lvl4pPr marL="0" indent="0">
              <a:buNone/>
              <a:defRPr sz="2800">
                <a:latin typeface="+mj-lt"/>
              </a:defRPr>
            </a:lvl4pPr>
            <a:lvl5pPr marL="0" indent="0">
              <a:buNone/>
              <a:defRPr sz="2800">
                <a:latin typeface="+mj-lt"/>
              </a:defRPr>
            </a:lvl5pPr>
          </a:lstStyle>
          <a:p>
            <a:pPr lvl="0"/>
            <a:r>
              <a:rPr lang="en-US" dirty="0"/>
              <a:t>##.</a:t>
            </a:r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6553200" y="3507700"/>
            <a:ext cx="1524000" cy="2297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  <a:lvl2pPr marL="0" indent="0">
              <a:buNone/>
              <a:defRPr sz="1800">
                <a:latin typeface="+mj-lt"/>
              </a:defRPr>
            </a:lvl2pPr>
            <a:lvl3pPr marL="0" indent="0">
              <a:buNone/>
              <a:defRPr sz="1800">
                <a:latin typeface="+mj-lt"/>
              </a:defRPr>
            </a:lvl3pPr>
            <a:lvl4pPr marL="0" indent="0">
              <a:buNone/>
              <a:defRPr sz="1800">
                <a:latin typeface="+mj-lt"/>
              </a:defRPr>
            </a:lvl4pPr>
            <a:lvl5pPr marL="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3810000" y="1066806"/>
            <a:ext cx="1417608" cy="365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No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5000">
                <a:srgbClr val="FF6A13">
                  <a:alpha val="85000"/>
                </a:srgbClr>
              </a:gs>
              <a:gs pos="100000">
                <a:srgbClr val="F1B434">
                  <a:alpha val="85000"/>
                </a:srgbClr>
              </a:gs>
            </a:gsLst>
            <a:lin ang="0" scaled="1"/>
          </a:gradFill>
        </p:spPr>
        <p:txBody>
          <a:bodyPr lIns="457200" tIns="685800" rIns="2286000" bIns="3108960" anchor="b" anchorCtr="0">
            <a:noAutofit/>
          </a:bodyPr>
          <a:lstStyle>
            <a:lvl1pPr algn="l">
              <a:lnSpc>
                <a:spcPts val="4400"/>
              </a:lnSpc>
              <a:defRPr sz="4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lIns="1828800" tIns="1828800" rIns="1828800" bIns="3657600" anchor="ctr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insert an image, change to Black and White then right click image and “SEND TO BACK”</a:t>
            </a:r>
          </a:p>
        </p:txBody>
      </p:sp>
      <p:sp>
        <p:nvSpPr>
          <p:cNvPr id="36868" name="Rectangle 102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200" y="4118833"/>
            <a:ext cx="3962400" cy="51206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51"/>
              </a:spcBef>
              <a:spcAft>
                <a:spcPts val="151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  <a:def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ts val="1600"/>
              </a:lnSpc>
              <a:spcBef>
                <a:spcPts val="151"/>
              </a:spcBef>
              <a:spcAft>
                <a:spcPts val="151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lang="en-US" dirty="0"/>
              <a:t>Name, Title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553200" y="6224016"/>
            <a:ext cx="2286000" cy="329184"/>
          </a:xfrm>
        </p:spPr>
        <p:txBody>
          <a:bodyPr>
            <a:noAutofit/>
          </a:bodyPr>
          <a:lstStyle>
            <a:lvl1pPr marL="0" indent="0">
              <a:buNone/>
              <a:defRPr sz="1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Euromonitor Logo Here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60386" y="4732553"/>
            <a:ext cx="3559214" cy="29664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 baseline="0">
                <a:solidFill>
                  <a:schemeClr val="bg1"/>
                </a:solidFill>
              </a:defRPr>
            </a:lvl1pPr>
            <a:lvl2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2pPr>
            <a:lvl3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12" name="SmartArt Placeholder 11"/>
          <p:cNvSpPr>
            <a:spLocks noGrp="1"/>
          </p:cNvSpPr>
          <p:nvPr>
            <p:ph type="dgm" sz="quarter" idx="14" hasCustomPrompt="1"/>
          </p:nvPr>
        </p:nvSpPr>
        <p:spPr>
          <a:xfrm>
            <a:off x="457200" y="3884137"/>
            <a:ext cx="914400" cy="82296"/>
          </a:xfrm>
          <a:solidFill>
            <a:schemeClr val="bg1"/>
          </a:solidFill>
        </p:spPr>
        <p:txBody>
          <a:bodyPr lIns="0" tIns="0" rIns="0" bIns="0" anchor="ctr">
            <a:noAutofit/>
          </a:bodyPr>
          <a:lstStyle>
            <a:lvl1pPr marL="0" indent="0">
              <a:buNone/>
              <a:defRPr sz="800" baseline="0"/>
            </a:lvl1pPr>
          </a:lstStyle>
          <a:p>
            <a:r>
              <a:rPr lang="en-US"/>
              <a:t> </a:t>
            </a: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457203" y="4732553"/>
            <a:ext cx="294271" cy="292608"/>
          </a:xfrm>
          <a:noFill/>
        </p:spPr>
        <p:txBody>
          <a:bodyPr>
            <a:noAutofit/>
          </a:bodyPr>
          <a:lstStyle>
            <a:lvl1pPr marL="0" indent="0">
              <a:buNone/>
              <a:defRPr sz="600">
                <a:latin typeface="+mj-lt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860386" y="5033231"/>
            <a:ext cx="3559214" cy="29664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 baseline="0">
                <a:solidFill>
                  <a:schemeClr val="bg1"/>
                </a:solidFill>
              </a:defRPr>
            </a:lvl1pPr>
            <a:lvl2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2pPr>
            <a:lvl3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Social Media</a:t>
            </a:r>
          </a:p>
        </p:txBody>
      </p:sp>
      <p:sp>
        <p:nvSpPr>
          <p:cNvPr id="30" name="Picture Placeholder 5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457203" y="5033231"/>
            <a:ext cx="294271" cy="292608"/>
          </a:xfrm>
          <a:noFill/>
        </p:spPr>
        <p:txBody>
          <a:bodyPr>
            <a:noAutofit/>
          </a:bodyPr>
          <a:lstStyle>
            <a:lvl1pPr marL="0" indent="0">
              <a:buNone/>
              <a:defRPr sz="600">
                <a:latin typeface="+mj-lt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860386" y="5327160"/>
            <a:ext cx="3559214" cy="29664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 baseline="0">
                <a:solidFill>
                  <a:schemeClr val="bg1"/>
                </a:solidFill>
              </a:defRPr>
            </a:lvl1pPr>
            <a:lvl2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2pPr>
            <a:lvl3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Social Media</a:t>
            </a:r>
          </a:p>
        </p:txBody>
      </p:sp>
      <p:sp>
        <p:nvSpPr>
          <p:cNvPr id="32" name="Picture Placeholder 5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457203" y="5327160"/>
            <a:ext cx="294271" cy="292608"/>
          </a:xfrm>
          <a:noFill/>
        </p:spPr>
        <p:txBody>
          <a:bodyPr>
            <a:noAutofit/>
          </a:bodyPr>
          <a:lstStyle>
            <a:lvl1pPr marL="0" indent="0">
              <a:buNone/>
              <a:defRPr sz="600">
                <a:latin typeface="+mj-lt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860386" y="5621888"/>
            <a:ext cx="3559214" cy="29664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 baseline="0">
                <a:solidFill>
                  <a:schemeClr val="bg1"/>
                </a:solidFill>
              </a:defRPr>
            </a:lvl1pPr>
            <a:lvl2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2pPr>
            <a:lvl3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Social Media</a:t>
            </a:r>
          </a:p>
        </p:txBody>
      </p:sp>
      <p:sp>
        <p:nvSpPr>
          <p:cNvPr id="34" name="Picture Placeholder 5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457203" y="5621888"/>
            <a:ext cx="294271" cy="292608"/>
          </a:xfrm>
          <a:noFill/>
        </p:spPr>
        <p:txBody>
          <a:bodyPr>
            <a:noAutofit/>
          </a:bodyPr>
          <a:lstStyle>
            <a:lvl1pPr marL="0" indent="0">
              <a:buNone/>
              <a:defRPr sz="600">
                <a:latin typeface="+mj-lt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24400" y="4119569"/>
            <a:ext cx="3962400" cy="511175"/>
          </a:xfrm>
        </p:spPr>
        <p:txBody>
          <a:bodyPr anchor="ctr">
            <a:noAutofit/>
          </a:bodyPr>
          <a:lstStyle>
            <a:lvl1pPr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ts val="1600"/>
              </a:lnSpc>
              <a:spcBef>
                <a:spcPts val="151"/>
              </a:spcBef>
              <a:spcAft>
                <a:spcPts val="151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lang="en-US" dirty="0"/>
              <a:t>Name, Title</a:t>
            </a:r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30" hasCustomPrompt="1"/>
          </p:nvPr>
        </p:nvSpPr>
        <p:spPr>
          <a:xfrm>
            <a:off x="5127586" y="4732553"/>
            <a:ext cx="3559214" cy="29664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 baseline="0">
                <a:solidFill>
                  <a:schemeClr val="bg1"/>
                </a:solidFill>
              </a:defRPr>
            </a:lvl1pPr>
            <a:lvl2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2pPr>
            <a:lvl3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27" name="Picture Placeholder 5"/>
          <p:cNvSpPr>
            <a:spLocks noGrp="1" noChangeAspect="1"/>
          </p:cNvSpPr>
          <p:nvPr>
            <p:ph type="pic" sz="quarter" idx="31" hasCustomPrompt="1"/>
          </p:nvPr>
        </p:nvSpPr>
        <p:spPr>
          <a:xfrm>
            <a:off x="4724403" y="4732553"/>
            <a:ext cx="294271" cy="292608"/>
          </a:xfrm>
          <a:noFill/>
        </p:spPr>
        <p:txBody>
          <a:bodyPr>
            <a:noAutofit/>
          </a:bodyPr>
          <a:lstStyle>
            <a:lvl1pPr marL="0" indent="0">
              <a:buNone/>
              <a:defRPr sz="600">
                <a:latin typeface="+mj-lt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8" name="Text Placeholder 9"/>
          <p:cNvSpPr>
            <a:spLocks noGrp="1"/>
          </p:cNvSpPr>
          <p:nvPr>
            <p:ph type="body" sz="quarter" idx="32" hasCustomPrompt="1"/>
          </p:nvPr>
        </p:nvSpPr>
        <p:spPr>
          <a:xfrm>
            <a:off x="5127586" y="5033231"/>
            <a:ext cx="3559214" cy="29664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 baseline="0">
                <a:solidFill>
                  <a:schemeClr val="bg1"/>
                </a:solidFill>
              </a:defRPr>
            </a:lvl1pPr>
            <a:lvl2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2pPr>
            <a:lvl3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Social Media</a:t>
            </a:r>
          </a:p>
        </p:txBody>
      </p:sp>
      <p:sp>
        <p:nvSpPr>
          <p:cNvPr id="35" name="Picture Placeholder 5"/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4724403" y="5033231"/>
            <a:ext cx="294271" cy="292608"/>
          </a:xfrm>
          <a:noFill/>
        </p:spPr>
        <p:txBody>
          <a:bodyPr>
            <a:noAutofit/>
          </a:bodyPr>
          <a:lstStyle>
            <a:lvl1pPr marL="0" indent="0">
              <a:buNone/>
              <a:defRPr sz="600">
                <a:latin typeface="+mj-lt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6" name="Text Placeholder 9"/>
          <p:cNvSpPr>
            <a:spLocks noGrp="1"/>
          </p:cNvSpPr>
          <p:nvPr>
            <p:ph type="body" sz="quarter" idx="34" hasCustomPrompt="1"/>
          </p:nvPr>
        </p:nvSpPr>
        <p:spPr>
          <a:xfrm>
            <a:off x="5127586" y="5327160"/>
            <a:ext cx="3559214" cy="29664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 baseline="0">
                <a:solidFill>
                  <a:schemeClr val="bg1"/>
                </a:solidFill>
              </a:defRPr>
            </a:lvl1pPr>
            <a:lvl2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2pPr>
            <a:lvl3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Social Media</a:t>
            </a:r>
          </a:p>
        </p:txBody>
      </p:sp>
      <p:sp>
        <p:nvSpPr>
          <p:cNvPr id="37" name="Picture Placeholder 5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724403" y="5327160"/>
            <a:ext cx="294271" cy="292608"/>
          </a:xfrm>
          <a:noFill/>
        </p:spPr>
        <p:txBody>
          <a:bodyPr>
            <a:noAutofit/>
          </a:bodyPr>
          <a:lstStyle>
            <a:lvl1pPr marL="0" indent="0">
              <a:buNone/>
              <a:defRPr sz="600">
                <a:latin typeface="+mj-lt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8" name="Text Placeholder 9"/>
          <p:cNvSpPr>
            <a:spLocks noGrp="1"/>
          </p:cNvSpPr>
          <p:nvPr>
            <p:ph type="body" sz="quarter" idx="36" hasCustomPrompt="1"/>
          </p:nvPr>
        </p:nvSpPr>
        <p:spPr>
          <a:xfrm>
            <a:off x="5127586" y="5621888"/>
            <a:ext cx="3559214" cy="29664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 baseline="0">
                <a:solidFill>
                  <a:schemeClr val="bg1"/>
                </a:solidFill>
              </a:defRPr>
            </a:lvl1pPr>
            <a:lvl2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2pPr>
            <a:lvl3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Social Media</a:t>
            </a:r>
          </a:p>
        </p:txBody>
      </p:sp>
      <p:sp>
        <p:nvSpPr>
          <p:cNvPr id="39" name="Picture Placeholder 5"/>
          <p:cNvSpPr>
            <a:spLocks noGrp="1" noChangeAspect="1"/>
          </p:cNvSpPr>
          <p:nvPr>
            <p:ph type="pic" sz="quarter" idx="37" hasCustomPrompt="1"/>
          </p:nvPr>
        </p:nvSpPr>
        <p:spPr>
          <a:xfrm>
            <a:off x="4724403" y="5621888"/>
            <a:ext cx="294271" cy="292608"/>
          </a:xfrm>
          <a:noFill/>
        </p:spPr>
        <p:txBody>
          <a:bodyPr>
            <a:noAutofit/>
          </a:bodyPr>
          <a:lstStyle>
            <a:lvl1pPr marL="0" indent="0">
              <a:buNone/>
              <a:defRPr sz="600">
                <a:latin typeface="+mj-lt"/>
              </a:defRPr>
            </a:lvl1pPr>
          </a:lstStyle>
          <a:p>
            <a:r>
              <a:rPr lang="en-US"/>
              <a:t>Icon</a:t>
            </a:r>
          </a:p>
        </p:txBody>
      </p:sp>
    </p:spTree>
    <p:extLst/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5000">
                <a:srgbClr val="FF6A13"/>
              </a:gs>
              <a:gs pos="99000">
                <a:srgbClr val="F1B434"/>
              </a:gs>
            </a:gsLst>
            <a:lin ang="0" scaled="1"/>
          </a:gradFill>
        </p:spPr>
        <p:txBody>
          <a:bodyPr lIns="457200" tIns="685800" rIns="2286000" bIns="3108960" anchor="b" anchorCtr="0">
            <a:noAutofit/>
          </a:bodyPr>
          <a:lstStyle>
            <a:lvl1pPr algn="l">
              <a:lnSpc>
                <a:spcPts val="4400"/>
              </a:lnSpc>
              <a:defRPr sz="4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6868" name="Rectangle 102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200" y="4118833"/>
            <a:ext cx="3962400" cy="51206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51"/>
              </a:spcBef>
              <a:spcAft>
                <a:spcPts val="151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  <a:def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ts val="1600"/>
              </a:lnSpc>
              <a:spcBef>
                <a:spcPts val="151"/>
              </a:spcBef>
              <a:spcAft>
                <a:spcPts val="151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lang="en-US" dirty="0"/>
              <a:t>Name, Title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553200" y="6224016"/>
            <a:ext cx="2286000" cy="329184"/>
          </a:xfrm>
        </p:spPr>
        <p:txBody>
          <a:bodyPr>
            <a:noAutofit/>
          </a:bodyPr>
          <a:lstStyle>
            <a:lvl1pPr marL="0" indent="0">
              <a:buNone/>
              <a:defRPr sz="1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Euromonitor Logo Here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60386" y="4732553"/>
            <a:ext cx="3559214" cy="29664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 baseline="0">
                <a:solidFill>
                  <a:schemeClr val="bg1"/>
                </a:solidFill>
              </a:defRPr>
            </a:lvl1pPr>
            <a:lvl2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2pPr>
            <a:lvl3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12" name="SmartArt Placeholder 11"/>
          <p:cNvSpPr>
            <a:spLocks noGrp="1"/>
          </p:cNvSpPr>
          <p:nvPr>
            <p:ph type="dgm" sz="quarter" idx="14" hasCustomPrompt="1"/>
          </p:nvPr>
        </p:nvSpPr>
        <p:spPr>
          <a:xfrm>
            <a:off x="457200" y="3884137"/>
            <a:ext cx="914400" cy="82296"/>
          </a:xfrm>
          <a:solidFill>
            <a:schemeClr val="bg1"/>
          </a:solidFill>
        </p:spPr>
        <p:txBody>
          <a:bodyPr lIns="0" tIns="0" rIns="0" bIns="0" anchor="ctr">
            <a:noAutofit/>
          </a:bodyPr>
          <a:lstStyle>
            <a:lvl1pPr marL="0" indent="0">
              <a:buNone/>
              <a:defRPr sz="800" baseline="0"/>
            </a:lvl1pPr>
          </a:lstStyle>
          <a:p>
            <a:r>
              <a:rPr lang="en-US"/>
              <a:t> </a:t>
            </a: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457203" y="4732553"/>
            <a:ext cx="294271" cy="292608"/>
          </a:xfrm>
          <a:noFill/>
        </p:spPr>
        <p:txBody>
          <a:bodyPr>
            <a:noAutofit/>
          </a:bodyPr>
          <a:lstStyle>
            <a:lvl1pPr marL="0" indent="0">
              <a:buNone/>
              <a:defRPr sz="600">
                <a:latin typeface="+mj-lt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860386" y="5033231"/>
            <a:ext cx="3559214" cy="29664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 baseline="0">
                <a:solidFill>
                  <a:schemeClr val="bg1"/>
                </a:solidFill>
              </a:defRPr>
            </a:lvl1pPr>
            <a:lvl2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2pPr>
            <a:lvl3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Social Media</a:t>
            </a:r>
          </a:p>
        </p:txBody>
      </p:sp>
      <p:sp>
        <p:nvSpPr>
          <p:cNvPr id="30" name="Picture Placeholder 5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457203" y="5033231"/>
            <a:ext cx="294271" cy="292608"/>
          </a:xfrm>
          <a:noFill/>
        </p:spPr>
        <p:txBody>
          <a:bodyPr>
            <a:noAutofit/>
          </a:bodyPr>
          <a:lstStyle>
            <a:lvl1pPr marL="0" indent="0">
              <a:buNone/>
              <a:defRPr sz="600">
                <a:latin typeface="+mj-lt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860386" y="5327160"/>
            <a:ext cx="3559214" cy="29664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 baseline="0">
                <a:solidFill>
                  <a:schemeClr val="bg1"/>
                </a:solidFill>
              </a:defRPr>
            </a:lvl1pPr>
            <a:lvl2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2pPr>
            <a:lvl3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Social Media</a:t>
            </a:r>
          </a:p>
        </p:txBody>
      </p:sp>
      <p:sp>
        <p:nvSpPr>
          <p:cNvPr id="32" name="Picture Placeholder 5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457203" y="5327160"/>
            <a:ext cx="294271" cy="292608"/>
          </a:xfrm>
          <a:noFill/>
        </p:spPr>
        <p:txBody>
          <a:bodyPr>
            <a:noAutofit/>
          </a:bodyPr>
          <a:lstStyle>
            <a:lvl1pPr marL="0" indent="0">
              <a:buNone/>
              <a:defRPr sz="600">
                <a:latin typeface="+mj-lt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860386" y="5621888"/>
            <a:ext cx="3559214" cy="29664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 baseline="0">
                <a:solidFill>
                  <a:schemeClr val="bg1"/>
                </a:solidFill>
              </a:defRPr>
            </a:lvl1pPr>
            <a:lvl2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2pPr>
            <a:lvl3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Social Media</a:t>
            </a:r>
          </a:p>
        </p:txBody>
      </p:sp>
      <p:sp>
        <p:nvSpPr>
          <p:cNvPr id="34" name="Picture Placeholder 5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457203" y="5621888"/>
            <a:ext cx="294271" cy="292608"/>
          </a:xfrm>
          <a:noFill/>
        </p:spPr>
        <p:txBody>
          <a:bodyPr>
            <a:noAutofit/>
          </a:bodyPr>
          <a:lstStyle>
            <a:lvl1pPr marL="0" indent="0">
              <a:buNone/>
              <a:defRPr sz="600">
                <a:latin typeface="+mj-lt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24400" y="4119569"/>
            <a:ext cx="3962400" cy="511175"/>
          </a:xfrm>
        </p:spPr>
        <p:txBody>
          <a:bodyPr anchor="ctr">
            <a:noAutofit/>
          </a:bodyPr>
          <a:lstStyle>
            <a:lvl1pPr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ts val="1600"/>
              </a:lnSpc>
              <a:spcBef>
                <a:spcPts val="151"/>
              </a:spcBef>
              <a:spcAft>
                <a:spcPts val="151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lang="en-US" dirty="0"/>
              <a:t>Name, Title</a:t>
            </a:r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30" hasCustomPrompt="1"/>
          </p:nvPr>
        </p:nvSpPr>
        <p:spPr>
          <a:xfrm>
            <a:off x="5127586" y="4732553"/>
            <a:ext cx="3559214" cy="29664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 baseline="0">
                <a:solidFill>
                  <a:schemeClr val="bg1"/>
                </a:solidFill>
              </a:defRPr>
            </a:lvl1pPr>
            <a:lvl2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2pPr>
            <a:lvl3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27" name="Picture Placeholder 5"/>
          <p:cNvSpPr>
            <a:spLocks noGrp="1" noChangeAspect="1"/>
          </p:cNvSpPr>
          <p:nvPr>
            <p:ph type="pic" sz="quarter" idx="31" hasCustomPrompt="1"/>
          </p:nvPr>
        </p:nvSpPr>
        <p:spPr>
          <a:xfrm>
            <a:off x="4724403" y="4732553"/>
            <a:ext cx="294271" cy="292608"/>
          </a:xfrm>
          <a:noFill/>
        </p:spPr>
        <p:txBody>
          <a:bodyPr>
            <a:noAutofit/>
          </a:bodyPr>
          <a:lstStyle>
            <a:lvl1pPr marL="0" indent="0">
              <a:buNone/>
              <a:defRPr sz="600">
                <a:latin typeface="+mj-lt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8" name="Text Placeholder 9"/>
          <p:cNvSpPr>
            <a:spLocks noGrp="1"/>
          </p:cNvSpPr>
          <p:nvPr>
            <p:ph type="body" sz="quarter" idx="32" hasCustomPrompt="1"/>
          </p:nvPr>
        </p:nvSpPr>
        <p:spPr>
          <a:xfrm>
            <a:off x="5127586" y="5033231"/>
            <a:ext cx="3559214" cy="29664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 baseline="0">
                <a:solidFill>
                  <a:schemeClr val="bg1"/>
                </a:solidFill>
              </a:defRPr>
            </a:lvl1pPr>
            <a:lvl2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2pPr>
            <a:lvl3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Social Media</a:t>
            </a:r>
          </a:p>
        </p:txBody>
      </p:sp>
      <p:sp>
        <p:nvSpPr>
          <p:cNvPr id="35" name="Picture Placeholder 5"/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4724403" y="5033231"/>
            <a:ext cx="294271" cy="292608"/>
          </a:xfrm>
          <a:noFill/>
        </p:spPr>
        <p:txBody>
          <a:bodyPr>
            <a:noAutofit/>
          </a:bodyPr>
          <a:lstStyle>
            <a:lvl1pPr marL="0" indent="0">
              <a:buNone/>
              <a:defRPr sz="600">
                <a:latin typeface="+mj-lt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6" name="Text Placeholder 9"/>
          <p:cNvSpPr>
            <a:spLocks noGrp="1"/>
          </p:cNvSpPr>
          <p:nvPr>
            <p:ph type="body" sz="quarter" idx="34" hasCustomPrompt="1"/>
          </p:nvPr>
        </p:nvSpPr>
        <p:spPr>
          <a:xfrm>
            <a:off x="5127586" y="5327160"/>
            <a:ext cx="3559214" cy="29664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 baseline="0">
                <a:solidFill>
                  <a:schemeClr val="bg1"/>
                </a:solidFill>
              </a:defRPr>
            </a:lvl1pPr>
            <a:lvl2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2pPr>
            <a:lvl3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Social Media</a:t>
            </a:r>
          </a:p>
        </p:txBody>
      </p:sp>
      <p:sp>
        <p:nvSpPr>
          <p:cNvPr id="37" name="Picture Placeholder 5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724403" y="5327160"/>
            <a:ext cx="294271" cy="292608"/>
          </a:xfrm>
          <a:noFill/>
        </p:spPr>
        <p:txBody>
          <a:bodyPr>
            <a:noAutofit/>
          </a:bodyPr>
          <a:lstStyle>
            <a:lvl1pPr marL="0" indent="0">
              <a:buNone/>
              <a:defRPr sz="600">
                <a:latin typeface="+mj-lt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8" name="Text Placeholder 9"/>
          <p:cNvSpPr>
            <a:spLocks noGrp="1"/>
          </p:cNvSpPr>
          <p:nvPr>
            <p:ph type="body" sz="quarter" idx="36" hasCustomPrompt="1"/>
          </p:nvPr>
        </p:nvSpPr>
        <p:spPr>
          <a:xfrm>
            <a:off x="5127586" y="5621888"/>
            <a:ext cx="3559214" cy="29664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 baseline="0">
                <a:solidFill>
                  <a:schemeClr val="bg1"/>
                </a:solidFill>
              </a:defRPr>
            </a:lvl1pPr>
            <a:lvl2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2pPr>
            <a:lvl3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Social Media</a:t>
            </a:r>
          </a:p>
        </p:txBody>
      </p:sp>
      <p:sp>
        <p:nvSpPr>
          <p:cNvPr id="39" name="Picture Placeholder 5"/>
          <p:cNvSpPr>
            <a:spLocks noGrp="1" noChangeAspect="1"/>
          </p:cNvSpPr>
          <p:nvPr>
            <p:ph type="pic" sz="quarter" idx="37" hasCustomPrompt="1"/>
          </p:nvPr>
        </p:nvSpPr>
        <p:spPr>
          <a:xfrm>
            <a:off x="4724403" y="5621888"/>
            <a:ext cx="294271" cy="292608"/>
          </a:xfrm>
          <a:noFill/>
        </p:spPr>
        <p:txBody>
          <a:bodyPr>
            <a:noAutofit/>
          </a:bodyPr>
          <a:lstStyle>
            <a:lvl1pPr marL="0" indent="0">
              <a:buNone/>
              <a:defRPr sz="600">
                <a:latin typeface="+mj-lt"/>
              </a:defRPr>
            </a:lvl1pPr>
          </a:lstStyle>
          <a:p>
            <a:r>
              <a:rPr lang="en-US"/>
              <a:t>Icon</a:t>
            </a:r>
          </a:p>
        </p:txBody>
      </p:sp>
    </p:spTree>
    <p:extLst/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5000">
                <a:srgbClr val="FF6A13">
                  <a:alpha val="85000"/>
                </a:srgbClr>
              </a:gs>
              <a:gs pos="100000">
                <a:srgbClr val="F1B434">
                  <a:alpha val="85000"/>
                </a:srgbClr>
              </a:gs>
            </a:gsLst>
            <a:lin ang="0" scaled="1"/>
          </a:gradFill>
        </p:spPr>
        <p:txBody>
          <a:bodyPr lIns="457200" tIns="685800" rIns="2286000" bIns="3108960" anchor="b" anchorCtr="0">
            <a:noAutofit/>
          </a:bodyPr>
          <a:lstStyle>
            <a:lvl1pPr algn="l">
              <a:lnSpc>
                <a:spcPts val="4400"/>
              </a:lnSpc>
              <a:defRPr sz="4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lIns="1828800" tIns="1828800" rIns="1828800" bIns="3657600" anchor="ctr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insert an image, change to Black and White then right click image and “SEND TO BACK”</a:t>
            </a:r>
          </a:p>
        </p:txBody>
      </p:sp>
      <p:sp>
        <p:nvSpPr>
          <p:cNvPr id="36868" name="Rectangle 102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200" y="4267205"/>
            <a:ext cx="3962400" cy="165561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marR="0" indent="0" algn="l" defTabSz="914377" rtl="0" eaLnBrk="1" fontAlgn="auto" latinLnBrk="0" hangingPunct="1">
              <a:lnSpc>
                <a:spcPts val="1600"/>
              </a:lnSpc>
              <a:spcBef>
                <a:spcPts val="151"/>
              </a:spcBef>
              <a:spcAft>
                <a:spcPts val="151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  <a:def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ts val="1600"/>
              </a:lnSpc>
              <a:spcBef>
                <a:spcPts val="151"/>
              </a:spcBef>
              <a:spcAft>
                <a:spcPts val="151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lang="en-US" dirty="0"/>
              <a:t>Name, Title</a:t>
            </a:r>
          </a:p>
          <a:p>
            <a:pPr marL="0" marR="0" lvl="0" indent="0" algn="l" defTabSz="914377" rtl="0" eaLnBrk="1" fontAlgn="auto" latinLnBrk="0" hangingPunct="1">
              <a:lnSpc>
                <a:spcPts val="1600"/>
              </a:lnSpc>
              <a:spcBef>
                <a:spcPts val="151"/>
              </a:spcBef>
              <a:spcAft>
                <a:spcPts val="151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lang="en-US" dirty="0" err="1"/>
              <a:t>email@emailaddress.com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553200" y="6224016"/>
            <a:ext cx="2286000" cy="329184"/>
          </a:xfrm>
        </p:spPr>
        <p:txBody>
          <a:bodyPr>
            <a:noAutofit/>
          </a:bodyPr>
          <a:lstStyle>
            <a:lvl1pPr marL="0" indent="0">
              <a:buNone/>
              <a:defRPr sz="1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Euromonitor Logo Here</a:t>
            </a:r>
          </a:p>
        </p:txBody>
      </p:sp>
      <p:sp>
        <p:nvSpPr>
          <p:cNvPr id="12" name="SmartArt Placeholder 11"/>
          <p:cNvSpPr>
            <a:spLocks noGrp="1"/>
          </p:cNvSpPr>
          <p:nvPr>
            <p:ph type="dgm" sz="quarter" idx="14" hasCustomPrompt="1"/>
          </p:nvPr>
        </p:nvSpPr>
        <p:spPr>
          <a:xfrm>
            <a:off x="457200" y="3884137"/>
            <a:ext cx="914400" cy="82296"/>
          </a:xfrm>
          <a:solidFill>
            <a:schemeClr val="bg1"/>
          </a:solidFill>
        </p:spPr>
        <p:txBody>
          <a:bodyPr lIns="0" tIns="0" rIns="0" bIns="0" anchor="ctr">
            <a:noAutofit/>
          </a:bodyPr>
          <a:lstStyle>
            <a:lvl1pPr marL="0" indent="0">
              <a:buNone/>
              <a:defRPr sz="800" baseline="0"/>
            </a:lvl1pPr>
          </a:lstStyle>
          <a:p>
            <a:r>
              <a:rPr lang="en-US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38B60-DA0E-664B-B28E-4B89EA58FC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4267206"/>
            <a:ext cx="3962400" cy="165576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ts val="1600"/>
              </a:lnSpc>
              <a:spcBef>
                <a:spcPts val="151"/>
              </a:spcBef>
              <a:spcAft>
                <a:spcPts val="151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ts val="1600"/>
              </a:lnSpc>
              <a:spcBef>
                <a:spcPts val="151"/>
              </a:spcBef>
              <a:spcAft>
                <a:spcPts val="151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lang="en-US" dirty="0"/>
              <a:t>Name, Title</a:t>
            </a:r>
          </a:p>
          <a:p>
            <a:pPr marL="0" marR="0" lvl="0" indent="0" algn="l" defTabSz="914377" rtl="0" eaLnBrk="1" fontAlgn="auto" latinLnBrk="0" hangingPunct="1">
              <a:lnSpc>
                <a:spcPts val="1600"/>
              </a:lnSpc>
              <a:spcBef>
                <a:spcPts val="151"/>
              </a:spcBef>
              <a:spcAft>
                <a:spcPts val="151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lang="en-US" dirty="0" err="1"/>
              <a:t>email@emailaddress.com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1858501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Simple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5000">
                <a:srgbClr val="FF6A13"/>
              </a:gs>
              <a:gs pos="99000">
                <a:srgbClr val="F1B434"/>
              </a:gs>
            </a:gsLst>
            <a:lin ang="0" scaled="1"/>
          </a:gradFill>
        </p:spPr>
        <p:txBody>
          <a:bodyPr lIns="457200" tIns="685800" rIns="2286000" bIns="3108960" anchor="b" anchorCtr="0">
            <a:noAutofit/>
          </a:bodyPr>
          <a:lstStyle>
            <a:lvl1pPr algn="l">
              <a:lnSpc>
                <a:spcPts val="4400"/>
              </a:lnSpc>
              <a:defRPr sz="4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6868" name="Rectangle 102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200" y="4263736"/>
            <a:ext cx="3962400" cy="165506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51"/>
              </a:spcBef>
              <a:spcAft>
                <a:spcPts val="151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  <a:def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ts val="1600"/>
              </a:lnSpc>
              <a:spcBef>
                <a:spcPts val="151"/>
              </a:spcBef>
              <a:spcAft>
                <a:spcPts val="151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lang="en-US" dirty="0"/>
              <a:t>Name, Title</a:t>
            </a:r>
          </a:p>
          <a:p>
            <a:pPr marL="0" marR="0" lvl="0" indent="0" algn="l" defTabSz="914377" rtl="0" eaLnBrk="1" fontAlgn="auto" latinLnBrk="0" hangingPunct="1">
              <a:lnSpc>
                <a:spcPts val="1600"/>
              </a:lnSpc>
              <a:spcBef>
                <a:spcPts val="151"/>
              </a:spcBef>
              <a:spcAft>
                <a:spcPts val="151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lang="en-US" dirty="0" err="1"/>
              <a:t>email@emailaddress.com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553200" y="6224016"/>
            <a:ext cx="2286000" cy="329184"/>
          </a:xfrm>
        </p:spPr>
        <p:txBody>
          <a:bodyPr>
            <a:noAutofit/>
          </a:bodyPr>
          <a:lstStyle>
            <a:lvl1pPr marL="0" indent="0">
              <a:buNone/>
              <a:defRPr sz="1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Euromonitor Logo Here</a:t>
            </a:r>
          </a:p>
        </p:txBody>
      </p:sp>
      <p:sp>
        <p:nvSpPr>
          <p:cNvPr id="12" name="SmartArt Placeholder 11"/>
          <p:cNvSpPr>
            <a:spLocks noGrp="1"/>
          </p:cNvSpPr>
          <p:nvPr>
            <p:ph type="dgm" sz="quarter" idx="14" hasCustomPrompt="1"/>
          </p:nvPr>
        </p:nvSpPr>
        <p:spPr>
          <a:xfrm>
            <a:off x="457200" y="3884137"/>
            <a:ext cx="914400" cy="82296"/>
          </a:xfrm>
          <a:solidFill>
            <a:schemeClr val="bg1"/>
          </a:solidFill>
        </p:spPr>
        <p:txBody>
          <a:bodyPr lIns="0" tIns="0" rIns="0" bIns="0" anchor="ctr">
            <a:noAutofit/>
          </a:bodyPr>
          <a:lstStyle>
            <a:lvl1pPr marL="0" indent="0">
              <a:buNone/>
              <a:defRPr sz="800" baseline="0"/>
            </a:lvl1pPr>
          </a:lstStyle>
          <a:p>
            <a:r>
              <a:rPr lang="en-US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A9AC02-D06E-5540-8042-478B2219B9C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4253350"/>
            <a:ext cx="3962400" cy="1665455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ts val="1600"/>
              </a:lnSpc>
              <a:spcBef>
                <a:spcPts val="151"/>
              </a:spcBef>
              <a:spcAft>
                <a:spcPts val="151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ts val="1600"/>
              </a:lnSpc>
              <a:spcBef>
                <a:spcPts val="151"/>
              </a:spcBef>
              <a:spcAft>
                <a:spcPts val="151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lang="en-US" dirty="0"/>
              <a:t>Name, Title</a:t>
            </a:r>
          </a:p>
          <a:p>
            <a:pPr marL="0" marR="0" lvl="0" indent="0" algn="l" defTabSz="914377" rtl="0" eaLnBrk="1" fontAlgn="auto" latinLnBrk="0" hangingPunct="1">
              <a:lnSpc>
                <a:spcPts val="1600"/>
              </a:lnSpc>
              <a:spcBef>
                <a:spcPts val="151"/>
              </a:spcBef>
              <a:spcAft>
                <a:spcPts val="151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lang="en-US" dirty="0" err="1"/>
              <a:t>email@emailaddress.com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8863799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References, No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1027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5000">
                <a:schemeClr val="accent5"/>
              </a:gs>
              <a:gs pos="99000">
                <a:schemeClr val="accent3"/>
              </a:gs>
            </a:gsLst>
            <a:lin ang="0" scaled="1"/>
          </a:gradFill>
        </p:spPr>
        <p:txBody>
          <a:bodyPr lIns="457200" tIns="685800" rIns="2286000" bIns="3108960" anchor="b" anchorCtr="0"/>
          <a:lstStyle>
            <a:lvl1pPr algn="l">
              <a:lnSpc>
                <a:spcPts val="4400"/>
              </a:lnSpc>
              <a:defRPr sz="4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2" name="SmartArt Placeholder 11"/>
          <p:cNvSpPr>
            <a:spLocks noGrp="1"/>
          </p:cNvSpPr>
          <p:nvPr>
            <p:ph type="dgm" sz="quarter" idx="14" hasCustomPrompt="1"/>
          </p:nvPr>
        </p:nvSpPr>
        <p:spPr>
          <a:xfrm>
            <a:off x="457200" y="3884137"/>
            <a:ext cx="914400" cy="822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>
            <a:noAutofit/>
          </a:bodyPr>
          <a:lstStyle>
            <a:lvl1pPr marL="0" indent="0">
              <a:buNone/>
              <a:defRPr sz="800" baseline="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3" name="Rectangle 1028"/>
          <p:cNvSpPr txBox="1">
            <a:spLocks noChangeArrowheads="1"/>
          </p:cNvSpPr>
          <p:nvPr userDrawn="1"/>
        </p:nvSpPr>
        <p:spPr>
          <a:xfrm>
            <a:off x="4724400" y="4118833"/>
            <a:ext cx="3962400" cy="19897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  <a:def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defRPr>
            </a:lvl1pPr>
            <a:lvl2pPr marL="466344" marR="0" indent="-285750" algn="l" defTabSz="914400" rtl="0" eaLnBrk="1" fontAlgn="auto" latinLnBrk="0" hangingPunct="1">
              <a:lnSpc>
                <a:spcPts val="1900"/>
              </a:lnSpc>
              <a:spcBef>
                <a:spcPts val="150"/>
              </a:spcBef>
              <a:spcAft>
                <a:spcPts val="150"/>
              </a:spcAft>
              <a:buClrTx/>
              <a:buSzPct val="100000"/>
              <a:buFont typeface="Wingdings" charset="2"/>
              <a:buChar char="§"/>
              <a:tabLst/>
              <a:defRPr sz="16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9224" marR="0" indent="-285750" algn="l" defTabSz="914400" rtl="0" eaLnBrk="1" fontAlgn="auto" latinLnBrk="0" hangingPunct="1">
              <a:lnSpc>
                <a:spcPts val="1900"/>
              </a:lnSpc>
              <a:spcBef>
                <a:spcPts val="150"/>
              </a:spcBef>
              <a:spcAft>
                <a:spcPts val="150"/>
              </a:spcAft>
              <a:buClrTx/>
              <a:buSzPct val="100000"/>
              <a:buFont typeface="Wingdings" charset="2"/>
              <a:buChar char="§"/>
              <a:tabLst/>
              <a:defRPr sz="16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2104" marR="0" indent="-285750" algn="l" defTabSz="914400" rtl="0" eaLnBrk="1" fontAlgn="auto" latinLnBrk="0" hangingPunct="1">
              <a:lnSpc>
                <a:spcPts val="1900"/>
              </a:lnSpc>
              <a:spcBef>
                <a:spcPts val="150"/>
              </a:spcBef>
              <a:spcAft>
                <a:spcPts val="150"/>
              </a:spcAft>
              <a:buClrTx/>
              <a:buSzPct val="100000"/>
              <a:buFont typeface="Wingdings" charset="2"/>
              <a:buChar char="§"/>
              <a:tabLst/>
              <a:defRPr sz="16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14984" marR="0" indent="-285750" algn="l" defTabSz="914400" rtl="0" eaLnBrk="1" fontAlgn="auto" latinLnBrk="0" hangingPunct="1">
              <a:lnSpc>
                <a:spcPts val="1900"/>
              </a:lnSpc>
              <a:spcBef>
                <a:spcPts val="150"/>
              </a:spcBef>
              <a:spcAft>
                <a:spcPts val="150"/>
              </a:spcAft>
              <a:buClrTx/>
              <a:buSzPct val="100000"/>
              <a:buFont typeface="Wingdings" charset="2"/>
              <a:buChar char="§"/>
              <a:tabLst/>
              <a:defRPr sz="16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00"/>
              </a:lnSpc>
              <a:defRPr/>
            </a:pPr>
            <a:endParaRPr lang="en-GB" sz="1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119569"/>
            <a:ext cx="3962400" cy="1989137"/>
          </a:xfrm>
          <a:prstGeom prst="rect">
            <a:avLst/>
          </a:prstGeom>
        </p:spPr>
        <p:txBody>
          <a:bodyPr anchor="t"/>
          <a:lstStyle>
            <a:lvl1pPr>
              <a:lnSpc>
                <a:spcPts val="1400"/>
              </a:lnSpc>
              <a:defRPr sz="1200">
                <a:solidFill>
                  <a:schemeClr val="bg1"/>
                </a:solidFill>
              </a:defRPr>
            </a:lvl1pPr>
            <a:lvl2pPr>
              <a:lnSpc>
                <a:spcPts val="1400"/>
              </a:lnSpc>
              <a:defRPr sz="1200">
                <a:solidFill>
                  <a:schemeClr val="bg1"/>
                </a:solidFill>
              </a:defRPr>
            </a:lvl2pPr>
            <a:lvl3pPr>
              <a:lnSpc>
                <a:spcPts val="14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ts val="14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ts val="14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724400" y="4119569"/>
            <a:ext cx="3962400" cy="1989137"/>
          </a:xfrm>
          <a:prstGeom prst="rect">
            <a:avLst/>
          </a:prstGeom>
        </p:spPr>
        <p:txBody>
          <a:bodyPr anchor="t"/>
          <a:lstStyle>
            <a:lvl1pPr>
              <a:lnSpc>
                <a:spcPts val="1400"/>
              </a:lnSpc>
              <a:defRPr sz="1200">
                <a:solidFill>
                  <a:schemeClr val="bg1"/>
                </a:solidFill>
              </a:defRPr>
            </a:lvl1pPr>
            <a:lvl2pPr>
              <a:lnSpc>
                <a:spcPts val="1400"/>
              </a:lnSpc>
              <a:defRPr sz="1200">
                <a:solidFill>
                  <a:schemeClr val="bg1"/>
                </a:solidFill>
              </a:defRPr>
            </a:lvl2pPr>
            <a:lvl3pPr>
              <a:lnSpc>
                <a:spcPts val="14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ts val="14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ts val="14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553200" y="6227064"/>
            <a:ext cx="2286000" cy="329184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ts val="1600"/>
              </a:lnSpc>
              <a:spcBef>
                <a:spcPts val="151"/>
              </a:spcBef>
              <a:spcAft>
                <a:spcPts val="600"/>
              </a:spcAft>
              <a:buClrTx/>
              <a:buSzPct val="100000"/>
              <a:buFont typeface="Wingdings" charset="2"/>
              <a:buNone/>
              <a:tabLst/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Place EMI Logo Here</a:t>
            </a:r>
          </a:p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Webinar - 3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1027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5000">
                <a:schemeClr val="accent5"/>
              </a:gs>
              <a:gs pos="99000">
                <a:schemeClr val="accent3"/>
              </a:gs>
            </a:gsLst>
            <a:lin ang="0" scaled="1"/>
          </a:gradFill>
        </p:spPr>
        <p:txBody>
          <a:bodyPr lIns="457200" tIns="685800" rIns="2286000" bIns="4389120" anchor="b" anchorCtr="0"/>
          <a:lstStyle>
            <a:lvl1pPr algn="l">
              <a:lnSpc>
                <a:spcPts val="4400"/>
              </a:lnSpc>
              <a:defRPr sz="4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36868" name="Rectangle 102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61735" y="2888815"/>
            <a:ext cx="3410712" cy="64008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51"/>
              </a:spcBef>
              <a:spcAft>
                <a:spcPts val="151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  <a:defRPr kumimoji="0" lang="en-GB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ts val="1600"/>
              </a:lnSpc>
              <a:spcBef>
                <a:spcPts val="151"/>
              </a:spcBef>
              <a:spcAft>
                <a:spcPts val="151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lang="en-US" dirty="0"/>
              <a:t>Name, Title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161739" y="3536505"/>
            <a:ext cx="3410263" cy="2966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 baseline="0">
                <a:solidFill>
                  <a:schemeClr val="bg1"/>
                </a:solidFill>
              </a:defRPr>
            </a:lvl1pPr>
            <a:lvl2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2pPr>
            <a:lvl3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12" name="SmartArt Placeholder 11"/>
          <p:cNvSpPr>
            <a:spLocks noGrp="1"/>
          </p:cNvSpPr>
          <p:nvPr>
            <p:ph type="dgm" sz="quarter" idx="14" hasCustomPrompt="1"/>
          </p:nvPr>
        </p:nvSpPr>
        <p:spPr>
          <a:xfrm>
            <a:off x="457200" y="2617564"/>
            <a:ext cx="914400" cy="822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>
            <a:noAutofit/>
          </a:bodyPr>
          <a:lstStyle>
            <a:lvl1pPr marL="0" indent="0">
              <a:buNone/>
              <a:defRPr sz="800" baseline="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5023938" y="2888815"/>
            <a:ext cx="3668129" cy="2966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 baseline="0">
                <a:solidFill>
                  <a:schemeClr val="bg1"/>
                </a:solidFill>
              </a:defRPr>
            </a:lvl1pPr>
            <a:lvl2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2pPr>
            <a:lvl3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Social Media</a:t>
            </a:r>
          </a:p>
        </p:txBody>
      </p:sp>
      <p:sp>
        <p:nvSpPr>
          <p:cNvPr id="30" name="Picture Placeholder 5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4729668" y="2888815"/>
            <a:ext cx="294271" cy="292608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5023938" y="3210640"/>
            <a:ext cx="3668129" cy="2966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 baseline="0">
                <a:solidFill>
                  <a:schemeClr val="bg1"/>
                </a:solidFill>
              </a:defRPr>
            </a:lvl1pPr>
            <a:lvl2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2pPr>
            <a:lvl3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Social Media</a:t>
            </a:r>
          </a:p>
        </p:txBody>
      </p:sp>
      <p:sp>
        <p:nvSpPr>
          <p:cNvPr id="32" name="Picture Placeholder 5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4729668" y="3214680"/>
            <a:ext cx="294271" cy="292608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5023938" y="3536505"/>
            <a:ext cx="3668129" cy="2966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 baseline="0">
                <a:solidFill>
                  <a:schemeClr val="bg1"/>
                </a:solidFill>
              </a:defRPr>
            </a:lvl1pPr>
            <a:lvl2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2pPr>
            <a:lvl3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Social Media</a:t>
            </a:r>
          </a:p>
        </p:txBody>
      </p:sp>
      <p:sp>
        <p:nvSpPr>
          <p:cNvPr id="34" name="Picture Placeholder 5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4729668" y="3540545"/>
            <a:ext cx="294271" cy="292608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57200" y="2888815"/>
            <a:ext cx="636588" cy="636588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Profile Picture</a:t>
            </a:r>
          </a:p>
        </p:txBody>
      </p:sp>
      <p:sp>
        <p:nvSpPr>
          <p:cNvPr id="99" name="Picture Placeholder 3"/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57200" y="4010525"/>
            <a:ext cx="636588" cy="636588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Profile Picture</a:t>
            </a:r>
          </a:p>
        </p:txBody>
      </p:sp>
      <p:sp>
        <p:nvSpPr>
          <p:cNvPr id="96" name="Text Placeholder 95"/>
          <p:cNvSpPr>
            <a:spLocks noGrp="1"/>
          </p:cNvSpPr>
          <p:nvPr>
            <p:ph type="body" sz="quarter" idx="31" hasCustomPrompt="1"/>
          </p:nvPr>
        </p:nvSpPr>
        <p:spPr>
          <a:xfrm>
            <a:off x="1161736" y="4010531"/>
            <a:ext cx="3409950" cy="636587"/>
          </a:xfrm>
          <a:prstGeom prst="rect">
            <a:avLst/>
          </a:prstGeom>
        </p:spPr>
        <p:txBody>
          <a:bodyPr anchor="ctr"/>
          <a:lstStyle>
            <a:lvl1pPr marL="0" marR="0" indent="0" algn="l" defTabSz="914377" rtl="0" eaLnBrk="1" fontAlgn="auto" latinLnBrk="0" hangingPunct="1">
              <a:lnSpc>
                <a:spcPts val="1600"/>
              </a:lnSpc>
              <a:spcBef>
                <a:spcPts val="151"/>
              </a:spcBef>
              <a:spcAft>
                <a:spcPts val="151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  <a:defRPr sz="13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  <a:lvl3pPr marL="0" indent="0">
              <a:buNone/>
              <a:defRPr>
                <a:solidFill>
                  <a:schemeClr val="bg1"/>
                </a:solidFill>
              </a:defRPr>
            </a:lvl3pPr>
            <a:lvl4pPr marL="0" indent="0">
              <a:buNone/>
              <a:defRPr>
                <a:solidFill>
                  <a:schemeClr val="bg1"/>
                </a:solidFill>
              </a:defRPr>
            </a:lvl4pPr>
            <a:lvl5pPr marL="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ts val="1600"/>
              </a:lnSpc>
              <a:spcBef>
                <a:spcPts val="151"/>
              </a:spcBef>
              <a:spcAft>
                <a:spcPts val="151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lang="en-US" dirty="0"/>
              <a:t>Name, Title</a:t>
            </a:r>
            <a:endParaRPr lang="en-GB" dirty="0"/>
          </a:p>
        </p:txBody>
      </p:sp>
      <p:sp>
        <p:nvSpPr>
          <p:cNvPr id="102" name="Text Placeholder 9"/>
          <p:cNvSpPr>
            <a:spLocks noGrp="1"/>
          </p:cNvSpPr>
          <p:nvPr>
            <p:ph type="body" sz="quarter" idx="32" hasCustomPrompt="1"/>
          </p:nvPr>
        </p:nvSpPr>
        <p:spPr>
          <a:xfrm>
            <a:off x="1161739" y="4657162"/>
            <a:ext cx="3410263" cy="2966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 baseline="0">
                <a:solidFill>
                  <a:schemeClr val="bg1"/>
                </a:solidFill>
              </a:defRPr>
            </a:lvl1pPr>
            <a:lvl2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2pPr>
            <a:lvl3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103" name="Text Placeholder 9"/>
          <p:cNvSpPr>
            <a:spLocks noGrp="1"/>
          </p:cNvSpPr>
          <p:nvPr>
            <p:ph type="body" sz="quarter" idx="33" hasCustomPrompt="1"/>
          </p:nvPr>
        </p:nvSpPr>
        <p:spPr>
          <a:xfrm>
            <a:off x="5023938" y="4010525"/>
            <a:ext cx="3668129" cy="2966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 baseline="0">
                <a:solidFill>
                  <a:schemeClr val="bg1"/>
                </a:solidFill>
              </a:defRPr>
            </a:lvl1pPr>
            <a:lvl2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2pPr>
            <a:lvl3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Social Media</a:t>
            </a:r>
          </a:p>
        </p:txBody>
      </p:sp>
      <p:sp>
        <p:nvSpPr>
          <p:cNvPr id="104" name="Picture Placeholder 5"/>
          <p:cNvSpPr>
            <a:spLocks noGrp="1" noChangeAspect="1"/>
          </p:cNvSpPr>
          <p:nvPr>
            <p:ph type="pic" sz="quarter" idx="34" hasCustomPrompt="1"/>
          </p:nvPr>
        </p:nvSpPr>
        <p:spPr>
          <a:xfrm>
            <a:off x="4729668" y="4010525"/>
            <a:ext cx="294271" cy="292608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05" name="Text Placeholder 9"/>
          <p:cNvSpPr>
            <a:spLocks noGrp="1"/>
          </p:cNvSpPr>
          <p:nvPr>
            <p:ph type="body" sz="quarter" idx="35" hasCustomPrompt="1"/>
          </p:nvPr>
        </p:nvSpPr>
        <p:spPr>
          <a:xfrm>
            <a:off x="5023938" y="4332834"/>
            <a:ext cx="3668129" cy="2966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 baseline="0">
                <a:solidFill>
                  <a:schemeClr val="bg1"/>
                </a:solidFill>
              </a:defRPr>
            </a:lvl1pPr>
            <a:lvl2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2pPr>
            <a:lvl3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Social Media</a:t>
            </a:r>
          </a:p>
        </p:txBody>
      </p:sp>
      <p:sp>
        <p:nvSpPr>
          <p:cNvPr id="106" name="Picture Placeholder 5"/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4729668" y="4336874"/>
            <a:ext cx="294271" cy="292608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09" name="Text Placeholder 9"/>
          <p:cNvSpPr>
            <a:spLocks noGrp="1"/>
          </p:cNvSpPr>
          <p:nvPr>
            <p:ph type="body" sz="quarter" idx="37" hasCustomPrompt="1"/>
          </p:nvPr>
        </p:nvSpPr>
        <p:spPr>
          <a:xfrm>
            <a:off x="5023938" y="4657162"/>
            <a:ext cx="3668129" cy="2966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 baseline="0">
                <a:solidFill>
                  <a:schemeClr val="bg1"/>
                </a:solidFill>
              </a:defRPr>
            </a:lvl1pPr>
            <a:lvl2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2pPr>
            <a:lvl3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Social Media</a:t>
            </a:r>
          </a:p>
        </p:txBody>
      </p:sp>
      <p:sp>
        <p:nvSpPr>
          <p:cNvPr id="110" name="Picture Placeholder 5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729668" y="4661202"/>
            <a:ext cx="294271" cy="292608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11" name="Picture Placeholder 3"/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457200" y="5139200"/>
            <a:ext cx="636588" cy="636588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Profile Picture</a:t>
            </a:r>
          </a:p>
        </p:txBody>
      </p:sp>
      <p:sp>
        <p:nvSpPr>
          <p:cNvPr id="112" name="Text Placeholder 95"/>
          <p:cNvSpPr>
            <a:spLocks noGrp="1"/>
          </p:cNvSpPr>
          <p:nvPr>
            <p:ph type="body" sz="quarter" idx="40" hasCustomPrompt="1"/>
          </p:nvPr>
        </p:nvSpPr>
        <p:spPr>
          <a:xfrm>
            <a:off x="1161736" y="5139206"/>
            <a:ext cx="3409950" cy="636587"/>
          </a:xfrm>
          <a:prstGeom prst="rect">
            <a:avLst/>
          </a:prstGeom>
        </p:spPr>
        <p:txBody>
          <a:bodyPr anchor="ctr"/>
          <a:lstStyle>
            <a:lvl1pPr marL="0" marR="0" indent="0" algn="l" defTabSz="914377" rtl="0" eaLnBrk="1" fontAlgn="auto" latinLnBrk="0" hangingPunct="1">
              <a:lnSpc>
                <a:spcPts val="1600"/>
              </a:lnSpc>
              <a:spcBef>
                <a:spcPts val="151"/>
              </a:spcBef>
              <a:spcAft>
                <a:spcPts val="151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  <a:defRPr sz="13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  <a:lvl3pPr marL="0" indent="0">
              <a:buNone/>
              <a:defRPr>
                <a:solidFill>
                  <a:schemeClr val="bg1"/>
                </a:solidFill>
              </a:defRPr>
            </a:lvl3pPr>
            <a:lvl4pPr marL="0" indent="0">
              <a:buNone/>
              <a:defRPr>
                <a:solidFill>
                  <a:schemeClr val="bg1"/>
                </a:solidFill>
              </a:defRPr>
            </a:lvl4pPr>
            <a:lvl5pPr marL="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ts val="1600"/>
              </a:lnSpc>
              <a:spcBef>
                <a:spcPts val="151"/>
              </a:spcBef>
              <a:spcAft>
                <a:spcPts val="151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lang="en-US" dirty="0"/>
              <a:t>Name, Title</a:t>
            </a:r>
            <a:endParaRPr lang="en-GB" dirty="0"/>
          </a:p>
        </p:txBody>
      </p:sp>
      <p:sp>
        <p:nvSpPr>
          <p:cNvPr id="113" name="Text Placeholder 9"/>
          <p:cNvSpPr>
            <a:spLocks noGrp="1"/>
          </p:cNvSpPr>
          <p:nvPr>
            <p:ph type="body" sz="quarter" idx="41" hasCustomPrompt="1"/>
          </p:nvPr>
        </p:nvSpPr>
        <p:spPr>
          <a:xfrm>
            <a:off x="1161739" y="5785837"/>
            <a:ext cx="3410263" cy="2966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 baseline="0">
                <a:solidFill>
                  <a:schemeClr val="bg1"/>
                </a:solidFill>
              </a:defRPr>
            </a:lvl1pPr>
            <a:lvl2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2pPr>
            <a:lvl3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114" name="Text Placeholder 9"/>
          <p:cNvSpPr>
            <a:spLocks noGrp="1"/>
          </p:cNvSpPr>
          <p:nvPr>
            <p:ph type="body" sz="quarter" idx="42" hasCustomPrompt="1"/>
          </p:nvPr>
        </p:nvSpPr>
        <p:spPr>
          <a:xfrm>
            <a:off x="5023938" y="5139200"/>
            <a:ext cx="3668129" cy="2966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 baseline="0">
                <a:solidFill>
                  <a:schemeClr val="bg1"/>
                </a:solidFill>
              </a:defRPr>
            </a:lvl1pPr>
            <a:lvl2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2pPr>
            <a:lvl3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Social Media</a:t>
            </a:r>
          </a:p>
        </p:txBody>
      </p:sp>
      <p:sp>
        <p:nvSpPr>
          <p:cNvPr id="115" name="Picture Placeholder 5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4729668" y="5139200"/>
            <a:ext cx="294271" cy="292608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16" name="Text Placeholder 9"/>
          <p:cNvSpPr>
            <a:spLocks noGrp="1"/>
          </p:cNvSpPr>
          <p:nvPr>
            <p:ph type="body" sz="quarter" idx="44" hasCustomPrompt="1"/>
          </p:nvPr>
        </p:nvSpPr>
        <p:spPr>
          <a:xfrm>
            <a:off x="5023938" y="5461509"/>
            <a:ext cx="3668129" cy="2966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 baseline="0">
                <a:solidFill>
                  <a:schemeClr val="bg1"/>
                </a:solidFill>
              </a:defRPr>
            </a:lvl1pPr>
            <a:lvl2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2pPr>
            <a:lvl3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Social Media</a:t>
            </a:r>
          </a:p>
        </p:txBody>
      </p:sp>
      <p:sp>
        <p:nvSpPr>
          <p:cNvPr id="117" name="Picture Placeholder 5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4729668" y="5465549"/>
            <a:ext cx="294271" cy="292608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18" name="Text Placeholder 9"/>
          <p:cNvSpPr>
            <a:spLocks noGrp="1"/>
          </p:cNvSpPr>
          <p:nvPr>
            <p:ph type="body" sz="quarter" idx="46" hasCustomPrompt="1"/>
          </p:nvPr>
        </p:nvSpPr>
        <p:spPr>
          <a:xfrm>
            <a:off x="5023938" y="5785837"/>
            <a:ext cx="3668129" cy="2966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 baseline="0">
                <a:solidFill>
                  <a:schemeClr val="bg1"/>
                </a:solidFill>
              </a:defRPr>
            </a:lvl1pPr>
            <a:lvl2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2pPr>
            <a:lvl3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Social Media</a:t>
            </a:r>
          </a:p>
        </p:txBody>
      </p:sp>
      <p:sp>
        <p:nvSpPr>
          <p:cNvPr id="119" name="Picture Placeholder 5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4729668" y="5789877"/>
            <a:ext cx="294271" cy="292608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48" hasCustomPrompt="1"/>
          </p:nvPr>
        </p:nvSpPr>
        <p:spPr>
          <a:xfrm>
            <a:off x="6553200" y="6227064"/>
            <a:ext cx="2286000" cy="329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Place EMI Logo Here</a:t>
            </a:r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Webinar -  4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1027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5000">
                <a:schemeClr val="accent5"/>
              </a:gs>
              <a:gs pos="99000">
                <a:schemeClr val="accent3"/>
              </a:gs>
            </a:gsLst>
            <a:lin ang="0" scaled="1"/>
          </a:gradFill>
        </p:spPr>
        <p:txBody>
          <a:bodyPr lIns="457200" tIns="685800" rIns="2286000" bIns="3566160" anchor="b" anchorCtr="0"/>
          <a:lstStyle>
            <a:lvl1pPr algn="l">
              <a:lnSpc>
                <a:spcPts val="4400"/>
              </a:lnSpc>
              <a:defRPr sz="4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36868" name="Rectangle 102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61737" y="3624051"/>
            <a:ext cx="3257865" cy="64008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51"/>
              </a:spcBef>
              <a:spcAft>
                <a:spcPts val="151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  <a:defRPr kumimoji="0" lang="en-GB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ts val="1600"/>
              </a:lnSpc>
              <a:spcBef>
                <a:spcPts val="151"/>
              </a:spcBef>
              <a:spcAft>
                <a:spcPts val="151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lang="en-US" dirty="0"/>
              <a:t>Name, Title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161740" y="4271741"/>
            <a:ext cx="3257863" cy="2966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 baseline="0">
                <a:solidFill>
                  <a:schemeClr val="bg1"/>
                </a:solidFill>
              </a:defRPr>
            </a:lvl1pPr>
            <a:lvl2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2pPr>
            <a:lvl3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12" name="SmartArt Placeholder 11"/>
          <p:cNvSpPr>
            <a:spLocks noGrp="1"/>
          </p:cNvSpPr>
          <p:nvPr>
            <p:ph type="dgm" sz="quarter" idx="14" hasCustomPrompt="1"/>
          </p:nvPr>
        </p:nvSpPr>
        <p:spPr>
          <a:xfrm>
            <a:off x="457200" y="3352800"/>
            <a:ext cx="914400" cy="822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>
            <a:noAutofit/>
          </a:bodyPr>
          <a:lstStyle>
            <a:lvl1pPr marL="0" indent="0">
              <a:buNone/>
              <a:defRPr sz="800" baseline="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57200" y="3624051"/>
            <a:ext cx="636588" cy="636588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Profile Picture</a:t>
            </a:r>
          </a:p>
        </p:txBody>
      </p:sp>
      <p:sp>
        <p:nvSpPr>
          <p:cNvPr id="99" name="Picture Placeholder 3"/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57200" y="4882692"/>
            <a:ext cx="636588" cy="636588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Profile Picture</a:t>
            </a:r>
          </a:p>
        </p:txBody>
      </p:sp>
      <p:sp>
        <p:nvSpPr>
          <p:cNvPr id="96" name="Text Placeholder 95"/>
          <p:cNvSpPr>
            <a:spLocks noGrp="1"/>
          </p:cNvSpPr>
          <p:nvPr>
            <p:ph type="body" sz="quarter" idx="31" hasCustomPrompt="1"/>
          </p:nvPr>
        </p:nvSpPr>
        <p:spPr>
          <a:xfrm>
            <a:off x="1161736" y="4882698"/>
            <a:ext cx="3257864" cy="636587"/>
          </a:xfrm>
          <a:prstGeom prst="rect">
            <a:avLst/>
          </a:prstGeom>
        </p:spPr>
        <p:txBody>
          <a:bodyPr anchor="ctr"/>
          <a:lstStyle>
            <a:lvl1pPr marL="0" marR="0" indent="0" algn="l" defTabSz="914377" rtl="0" eaLnBrk="1" fontAlgn="auto" latinLnBrk="0" hangingPunct="1">
              <a:lnSpc>
                <a:spcPts val="1600"/>
              </a:lnSpc>
              <a:spcBef>
                <a:spcPts val="151"/>
              </a:spcBef>
              <a:spcAft>
                <a:spcPts val="151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  <a:defRPr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  <a:lvl3pPr marL="0" indent="0">
              <a:buNone/>
              <a:defRPr>
                <a:solidFill>
                  <a:schemeClr val="bg1"/>
                </a:solidFill>
              </a:defRPr>
            </a:lvl3pPr>
            <a:lvl4pPr marL="0" indent="0">
              <a:buNone/>
              <a:defRPr>
                <a:solidFill>
                  <a:schemeClr val="bg1"/>
                </a:solidFill>
              </a:defRPr>
            </a:lvl4pPr>
            <a:lvl5pPr marL="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ts val="1600"/>
              </a:lnSpc>
              <a:spcBef>
                <a:spcPts val="151"/>
              </a:spcBef>
              <a:spcAft>
                <a:spcPts val="151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lang="en-US" dirty="0"/>
              <a:t>Name, Title</a:t>
            </a:r>
            <a:endParaRPr lang="en-GB" dirty="0"/>
          </a:p>
        </p:txBody>
      </p:sp>
      <p:sp>
        <p:nvSpPr>
          <p:cNvPr id="102" name="Text Placeholder 9"/>
          <p:cNvSpPr>
            <a:spLocks noGrp="1"/>
          </p:cNvSpPr>
          <p:nvPr>
            <p:ph type="body" sz="quarter" idx="32" hasCustomPrompt="1"/>
          </p:nvPr>
        </p:nvSpPr>
        <p:spPr>
          <a:xfrm>
            <a:off x="1161738" y="5529329"/>
            <a:ext cx="3257864" cy="2966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 baseline="0">
                <a:solidFill>
                  <a:schemeClr val="bg1"/>
                </a:solidFill>
              </a:defRPr>
            </a:lvl1pPr>
            <a:lvl2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2pPr>
            <a:lvl3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111" name="Picture Placeholder 3"/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4724401" y="3625104"/>
            <a:ext cx="636588" cy="636588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Profile Picture</a:t>
            </a:r>
          </a:p>
        </p:txBody>
      </p:sp>
      <p:sp>
        <p:nvSpPr>
          <p:cNvPr id="112" name="Text Placeholder 95"/>
          <p:cNvSpPr>
            <a:spLocks noGrp="1"/>
          </p:cNvSpPr>
          <p:nvPr>
            <p:ph type="body" sz="quarter" idx="40" hasCustomPrompt="1"/>
          </p:nvPr>
        </p:nvSpPr>
        <p:spPr>
          <a:xfrm>
            <a:off x="5428940" y="3625105"/>
            <a:ext cx="3257863" cy="636587"/>
          </a:xfrm>
          <a:prstGeom prst="rect">
            <a:avLst/>
          </a:prstGeom>
        </p:spPr>
        <p:txBody>
          <a:bodyPr anchor="ctr"/>
          <a:lstStyle>
            <a:lvl1pPr marL="0" marR="0" indent="0" algn="l" defTabSz="914377" rtl="0" eaLnBrk="1" fontAlgn="auto" latinLnBrk="0" hangingPunct="1">
              <a:lnSpc>
                <a:spcPts val="1600"/>
              </a:lnSpc>
              <a:spcBef>
                <a:spcPts val="151"/>
              </a:spcBef>
              <a:spcAft>
                <a:spcPts val="600"/>
              </a:spcAft>
              <a:buClrTx/>
              <a:buSzPct val="100000"/>
              <a:buFont typeface="Wingdings" charset="2"/>
              <a:buNone/>
              <a:tabLst/>
              <a:defRPr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  <a:lvl3pPr marL="0" indent="0">
              <a:buNone/>
              <a:defRPr>
                <a:solidFill>
                  <a:schemeClr val="bg1"/>
                </a:solidFill>
              </a:defRPr>
            </a:lvl3pPr>
            <a:lvl4pPr marL="0" indent="0">
              <a:buNone/>
              <a:defRPr>
                <a:solidFill>
                  <a:schemeClr val="bg1"/>
                </a:solidFill>
              </a:defRPr>
            </a:lvl4pPr>
            <a:lvl5pPr marL="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ts val="1600"/>
              </a:lnSpc>
              <a:spcBef>
                <a:spcPts val="151"/>
              </a:spcBef>
              <a:spcAft>
                <a:spcPts val="60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lang="en-US" dirty="0"/>
              <a:t>Name, Title</a:t>
            </a:r>
            <a:endParaRPr lang="en-GB" dirty="0"/>
          </a:p>
        </p:txBody>
      </p:sp>
      <p:sp>
        <p:nvSpPr>
          <p:cNvPr id="113" name="Text Placeholder 9"/>
          <p:cNvSpPr>
            <a:spLocks noGrp="1"/>
          </p:cNvSpPr>
          <p:nvPr>
            <p:ph type="body" sz="quarter" idx="41" hasCustomPrompt="1"/>
          </p:nvPr>
        </p:nvSpPr>
        <p:spPr>
          <a:xfrm>
            <a:off x="5428940" y="4271741"/>
            <a:ext cx="3257863" cy="2966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 baseline="0">
                <a:solidFill>
                  <a:schemeClr val="bg1"/>
                </a:solidFill>
              </a:defRPr>
            </a:lvl1pPr>
            <a:lvl2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2pPr>
            <a:lvl3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35" name="Picture Placeholder 3"/>
          <p:cNvSpPr>
            <a:spLocks noGrp="1" noChangeAspect="1"/>
          </p:cNvSpPr>
          <p:nvPr>
            <p:ph type="pic" sz="quarter" idx="42" hasCustomPrompt="1"/>
          </p:nvPr>
        </p:nvSpPr>
        <p:spPr>
          <a:xfrm>
            <a:off x="4724401" y="4882692"/>
            <a:ext cx="636588" cy="636588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Profile Picture</a:t>
            </a:r>
          </a:p>
        </p:txBody>
      </p:sp>
      <p:sp>
        <p:nvSpPr>
          <p:cNvPr id="36" name="Text Placeholder 95"/>
          <p:cNvSpPr>
            <a:spLocks noGrp="1"/>
          </p:cNvSpPr>
          <p:nvPr>
            <p:ph type="body" sz="quarter" idx="43" hasCustomPrompt="1"/>
          </p:nvPr>
        </p:nvSpPr>
        <p:spPr>
          <a:xfrm>
            <a:off x="5428940" y="4882698"/>
            <a:ext cx="3257863" cy="636587"/>
          </a:xfrm>
          <a:prstGeom prst="rect">
            <a:avLst/>
          </a:prstGeom>
        </p:spPr>
        <p:txBody>
          <a:bodyPr anchor="ctr"/>
          <a:lstStyle>
            <a:lvl1pPr marL="0" marR="0" indent="0" algn="l" defTabSz="914377" rtl="0" eaLnBrk="1" fontAlgn="auto" latinLnBrk="0" hangingPunct="1">
              <a:lnSpc>
                <a:spcPts val="1600"/>
              </a:lnSpc>
              <a:spcBef>
                <a:spcPts val="151"/>
              </a:spcBef>
              <a:spcAft>
                <a:spcPts val="151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  <a:defRPr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  <a:lvl3pPr marL="0" indent="0">
              <a:buNone/>
              <a:defRPr>
                <a:solidFill>
                  <a:schemeClr val="bg1"/>
                </a:solidFill>
              </a:defRPr>
            </a:lvl3pPr>
            <a:lvl4pPr marL="0" indent="0">
              <a:buNone/>
              <a:defRPr>
                <a:solidFill>
                  <a:schemeClr val="bg1"/>
                </a:solidFill>
              </a:defRPr>
            </a:lvl4pPr>
            <a:lvl5pPr marL="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ts val="1600"/>
              </a:lnSpc>
              <a:spcBef>
                <a:spcPts val="151"/>
              </a:spcBef>
              <a:spcAft>
                <a:spcPts val="151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lang="en-US" dirty="0"/>
              <a:t>Name, Title</a:t>
            </a:r>
            <a:endParaRPr lang="en-GB" dirty="0"/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44" hasCustomPrompt="1"/>
          </p:nvPr>
        </p:nvSpPr>
        <p:spPr>
          <a:xfrm>
            <a:off x="5428940" y="5529329"/>
            <a:ext cx="3257863" cy="2966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 baseline="0">
                <a:solidFill>
                  <a:schemeClr val="bg1"/>
                </a:solidFill>
              </a:defRPr>
            </a:lvl1pPr>
            <a:lvl2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2pPr>
            <a:lvl3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45" hasCustomPrompt="1"/>
          </p:nvPr>
        </p:nvSpPr>
        <p:spPr>
          <a:xfrm>
            <a:off x="6553200" y="6227064"/>
            <a:ext cx="2286000" cy="329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Place EMI Logo Here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585216" y="1243584"/>
            <a:ext cx="7973568" cy="4745736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44"/>
          </p:nvPr>
        </p:nvSpPr>
        <p:spPr>
          <a:xfrm>
            <a:off x="585216" y="603504"/>
            <a:ext cx="7973568" cy="393192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85216" y="402336"/>
            <a:ext cx="7973568" cy="155448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4850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allout, 2 Col -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2286000"/>
          </a:xfrm>
          <a:solidFill>
            <a:schemeClr val="accent1"/>
          </a:solidFill>
        </p:spPr>
        <p:txBody>
          <a:bodyPr lIns="1965960" tIns="365760" rIns="1965960" bIns="365760"/>
          <a:lstStyle>
            <a:lvl1pPr>
              <a:lnSpc>
                <a:spcPts val="36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9"/>
          </p:nvPr>
        </p:nvSpPr>
        <p:spPr>
          <a:xfrm>
            <a:off x="8686800" y="0"/>
            <a:ext cx="457200" cy="304800"/>
          </a:xfrm>
          <a:prstGeom prst="rect">
            <a:avLst/>
          </a:prstGeom>
        </p:spPr>
        <p:txBody>
          <a:bodyPr/>
          <a:lstStyle/>
          <a:p>
            <a:fld id="{5F8EC74F-F43D-B546-84DB-988CF7340E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0"/>
          </p:nvPr>
        </p:nvSpPr>
        <p:spPr>
          <a:xfrm>
            <a:off x="457200" y="2788920"/>
            <a:ext cx="3962400" cy="3611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21"/>
          </p:nvPr>
        </p:nvSpPr>
        <p:spPr>
          <a:xfrm>
            <a:off x="4724400" y="2788920"/>
            <a:ext cx="3962400" cy="3611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>
              <a:defRPr/>
            </a:pPr>
            <a:r>
              <a:rPr lang="en-US">
                <a:ea typeface="Cambria" charset="0"/>
                <a:cs typeface="Cambria" charset="0"/>
              </a:rPr>
              <a:t>© </a:t>
            </a:r>
            <a:r>
              <a:rPr lang="en-US" kern="0">
                <a:ea typeface="Cambria" charset="0"/>
                <a:cs typeface="Cambria" charset="0"/>
              </a:rPr>
              <a:t>Euromonitor</a:t>
            </a:r>
            <a:r>
              <a:rPr lang="en-US">
                <a:ea typeface="Cambria" charset="0"/>
                <a:cs typeface="Cambria" charset="0"/>
              </a:rPr>
              <a:t> International</a:t>
            </a:r>
            <a:endParaRPr lang="en-US" dirty="0">
              <a:ea typeface="Cambria" charset="0"/>
              <a:cs typeface="Cambria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E1B436-2E6C-504B-B4D4-6F63129A70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708" y="6548868"/>
            <a:ext cx="1088145" cy="1569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Overview 5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2133600" y="457200"/>
            <a:ext cx="4876800" cy="6096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3272998"/>
            <a:ext cx="914400" cy="822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" y="1676406"/>
            <a:ext cx="1524000" cy="10017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909213"/>
            <a:ext cx="1524000" cy="2911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0" indent="0">
              <a:buNone/>
              <a:defRPr sz="2800">
                <a:latin typeface="+mj-lt"/>
              </a:defRPr>
            </a:lvl2pPr>
            <a:lvl3pPr marL="0" indent="0">
              <a:buNone/>
              <a:defRPr sz="2800">
                <a:latin typeface="+mj-lt"/>
              </a:defRPr>
            </a:lvl3pPr>
            <a:lvl4pPr marL="0" indent="0">
              <a:buNone/>
              <a:defRPr sz="2800">
                <a:latin typeface="+mj-lt"/>
              </a:defRPr>
            </a:lvl4pPr>
            <a:lvl5pPr marL="0" indent="0">
              <a:buNone/>
              <a:defRPr sz="2800">
                <a:latin typeface="+mj-lt"/>
              </a:defRPr>
            </a:lvl5pPr>
          </a:lstStyle>
          <a:p>
            <a:pPr lvl="0"/>
            <a:r>
              <a:rPr lang="en-US" dirty="0"/>
              <a:t>##.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3507700"/>
            <a:ext cx="1524000" cy="2297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  <a:lvl2pPr marL="0" indent="0">
              <a:buNone/>
              <a:defRPr sz="1800">
                <a:latin typeface="+mj-lt"/>
              </a:defRPr>
            </a:lvl2pPr>
            <a:lvl3pPr marL="0" indent="0">
              <a:buNone/>
              <a:defRPr sz="1800">
                <a:latin typeface="+mj-lt"/>
              </a:defRPr>
            </a:lvl3pPr>
            <a:lvl4pPr marL="0" indent="0">
              <a:buNone/>
              <a:defRPr sz="1800">
                <a:latin typeface="+mj-lt"/>
              </a:defRPr>
            </a:lvl4pPr>
            <a:lvl5pPr marL="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2133600" y="3272998"/>
            <a:ext cx="914400" cy="822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2133600" y="1676406"/>
            <a:ext cx="1524000" cy="10017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133600" y="2909213"/>
            <a:ext cx="1524000" cy="2911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0" indent="0">
              <a:buNone/>
              <a:defRPr sz="2800">
                <a:latin typeface="+mj-lt"/>
              </a:defRPr>
            </a:lvl2pPr>
            <a:lvl3pPr marL="0" indent="0">
              <a:buNone/>
              <a:defRPr sz="2800">
                <a:latin typeface="+mj-lt"/>
              </a:defRPr>
            </a:lvl3pPr>
            <a:lvl4pPr marL="0" indent="0">
              <a:buNone/>
              <a:defRPr sz="2800">
                <a:latin typeface="+mj-lt"/>
              </a:defRPr>
            </a:lvl4pPr>
            <a:lvl5pPr marL="0" indent="0">
              <a:buNone/>
              <a:defRPr sz="2800">
                <a:latin typeface="+mj-lt"/>
              </a:defRPr>
            </a:lvl5pPr>
          </a:lstStyle>
          <a:p>
            <a:pPr lvl="0"/>
            <a:r>
              <a:rPr lang="en-US" dirty="0"/>
              <a:t>##.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2133600" y="3507700"/>
            <a:ext cx="1524000" cy="2297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  <a:lvl2pPr marL="0" indent="0">
              <a:buNone/>
              <a:defRPr sz="1800">
                <a:latin typeface="+mj-lt"/>
              </a:defRPr>
            </a:lvl2pPr>
            <a:lvl3pPr marL="0" indent="0">
              <a:buNone/>
              <a:defRPr sz="1800">
                <a:latin typeface="+mj-lt"/>
              </a:defRPr>
            </a:lvl3pPr>
            <a:lvl4pPr marL="0" indent="0">
              <a:buNone/>
              <a:defRPr sz="1800">
                <a:latin typeface="+mj-lt"/>
              </a:defRPr>
            </a:lvl4pPr>
            <a:lvl5pPr marL="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810000" y="3272998"/>
            <a:ext cx="914400" cy="822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3810000" y="1676406"/>
            <a:ext cx="1524000" cy="10017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810000" y="2909213"/>
            <a:ext cx="1524000" cy="2911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0" indent="0">
              <a:buNone/>
              <a:defRPr sz="2800">
                <a:latin typeface="+mj-lt"/>
              </a:defRPr>
            </a:lvl2pPr>
            <a:lvl3pPr marL="0" indent="0">
              <a:buNone/>
              <a:defRPr sz="2800">
                <a:latin typeface="+mj-lt"/>
              </a:defRPr>
            </a:lvl3pPr>
            <a:lvl4pPr marL="0" indent="0">
              <a:buNone/>
              <a:defRPr sz="2800">
                <a:latin typeface="+mj-lt"/>
              </a:defRPr>
            </a:lvl4pPr>
            <a:lvl5pPr marL="0" indent="0">
              <a:buNone/>
              <a:defRPr sz="2800">
                <a:latin typeface="+mj-lt"/>
              </a:defRPr>
            </a:lvl5pPr>
          </a:lstStyle>
          <a:p>
            <a:pPr lvl="0"/>
            <a:r>
              <a:rPr lang="en-US" dirty="0"/>
              <a:t>##.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810000" y="3507700"/>
            <a:ext cx="1524000" cy="2297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  <a:lvl2pPr marL="0" indent="0">
              <a:buNone/>
              <a:defRPr sz="1800">
                <a:latin typeface="+mj-lt"/>
              </a:defRPr>
            </a:lvl2pPr>
            <a:lvl3pPr marL="0" indent="0">
              <a:buNone/>
              <a:defRPr sz="1800">
                <a:latin typeface="+mj-lt"/>
              </a:defRPr>
            </a:lvl3pPr>
            <a:lvl4pPr marL="0" indent="0">
              <a:buNone/>
              <a:defRPr sz="1800">
                <a:latin typeface="+mj-lt"/>
              </a:defRPr>
            </a:lvl4pPr>
            <a:lvl5pPr marL="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5486400" y="3272998"/>
            <a:ext cx="914400" cy="822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22"/>
          </p:nvPr>
        </p:nvSpPr>
        <p:spPr>
          <a:xfrm>
            <a:off x="5486400" y="1676406"/>
            <a:ext cx="1524000" cy="10017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5486400" y="2909213"/>
            <a:ext cx="1524000" cy="2911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0" indent="0">
              <a:buNone/>
              <a:defRPr sz="2800">
                <a:latin typeface="+mj-lt"/>
              </a:defRPr>
            </a:lvl2pPr>
            <a:lvl3pPr marL="0" indent="0">
              <a:buNone/>
              <a:defRPr sz="2800">
                <a:latin typeface="+mj-lt"/>
              </a:defRPr>
            </a:lvl3pPr>
            <a:lvl4pPr marL="0" indent="0">
              <a:buNone/>
              <a:defRPr sz="2800">
                <a:latin typeface="+mj-lt"/>
              </a:defRPr>
            </a:lvl4pPr>
            <a:lvl5pPr marL="0" indent="0">
              <a:buNone/>
              <a:defRPr sz="2800">
                <a:latin typeface="+mj-lt"/>
              </a:defRPr>
            </a:lvl5pPr>
          </a:lstStyle>
          <a:p>
            <a:pPr lvl="0"/>
            <a:r>
              <a:rPr lang="en-US" dirty="0"/>
              <a:t>##.</a:t>
            </a:r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5486400" y="3507700"/>
            <a:ext cx="1524000" cy="2297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  <a:lvl2pPr marL="0" indent="0">
              <a:buNone/>
              <a:defRPr sz="1800">
                <a:latin typeface="+mj-lt"/>
              </a:defRPr>
            </a:lvl2pPr>
            <a:lvl3pPr marL="0" indent="0">
              <a:buNone/>
              <a:defRPr sz="1800">
                <a:latin typeface="+mj-lt"/>
              </a:defRPr>
            </a:lvl3pPr>
            <a:lvl4pPr marL="0" indent="0">
              <a:buNone/>
              <a:defRPr sz="1800">
                <a:latin typeface="+mj-lt"/>
              </a:defRPr>
            </a:lvl4pPr>
            <a:lvl5pPr marL="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7162800" y="3272998"/>
            <a:ext cx="914400" cy="822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7" name="Picture Placeholder 5"/>
          <p:cNvSpPr>
            <a:spLocks noGrp="1"/>
          </p:cNvSpPr>
          <p:nvPr>
            <p:ph type="pic" sz="quarter" idx="25"/>
          </p:nvPr>
        </p:nvSpPr>
        <p:spPr>
          <a:xfrm>
            <a:off x="7162800" y="1676406"/>
            <a:ext cx="1524000" cy="10017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7162800" y="2909213"/>
            <a:ext cx="1524000" cy="2911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0" indent="0">
              <a:buNone/>
              <a:defRPr sz="2800">
                <a:latin typeface="+mj-lt"/>
              </a:defRPr>
            </a:lvl2pPr>
            <a:lvl3pPr marL="0" indent="0">
              <a:buNone/>
              <a:defRPr sz="2800">
                <a:latin typeface="+mj-lt"/>
              </a:defRPr>
            </a:lvl3pPr>
            <a:lvl4pPr marL="0" indent="0">
              <a:buNone/>
              <a:defRPr sz="2800">
                <a:latin typeface="+mj-lt"/>
              </a:defRPr>
            </a:lvl4pPr>
            <a:lvl5pPr marL="0" indent="0">
              <a:buNone/>
              <a:defRPr sz="2800">
                <a:latin typeface="+mj-lt"/>
              </a:defRPr>
            </a:lvl5pPr>
          </a:lstStyle>
          <a:p>
            <a:pPr lvl="0"/>
            <a:r>
              <a:rPr lang="en-US" dirty="0"/>
              <a:t>##.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7162800" y="3507700"/>
            <a:ext cx="1524000" cy="2297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  <a:lvl2pPr marL="0" indent="0">
              <a:buNone/>
              <a:defRPr sz="1800">
                <a:latin typeface="+mj-lt"/>
              </a:defRPr>
            </a:lvl2pPr>
            <a:lvl3pPr marL="0" indent="0">
              <a:buNone/>
              <a:defRPr sz="1800">
                <a:latin typeface="+mj-lt"/>
              </a:defRPr>
            </a:lvl3pPr>
            <a:lvl4pPr marL="0" indent="0">
              <a:buNone/>
              <a:defRPr sz="1800">
                <a:latin typeface="+mj-lt"/>
              </a:defRPr>
            </a:lvl4pPr>
            <a:lvl5pPr marL="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3810000" y="1066806"/>
            <a:ext cx="1417608" cy="365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lay - Sla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  <a:solidFill>
            <a:schemeClr val="accent1">
              <a:alpha val="80000"/>
            </a:schemeClr>
          </a:solidFill>
        </p:spPr>
        <p:txBody>
          <a:bodyPr lIns="457200" tIns="365760" rIns="548640" bIns="5394960" anchor="t" anchorCtr="0">
            <a:noAutofit/>
          </a:bodyPr>
          <a:lstStyle>
            <a:lvl1pPr algn="l">
              <a:lnSpc>
                <a:spcPct val="10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</a:t>
            </a:r>
            <a:br>
              <a:rPr lang="en-US" dirty="0"/>
            </a:b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4"/>
            <a:ext cx="9144000" cy="6857999"/>
          </a:xfrm>
          <a:prstGeom prst="rect">
            <a:avLst/>
          </a:prstGeom>
        </p:spPr>
        <p:txBody>
          <a:bodyPr lIns="1828800" tIns="1828800" rIns="1828800" bIns="64008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insert an image, change to Black and White then right click image and “SEND TO BACK”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0"/>
            <a:ext cx="457200" cy="304800"/>
          </a:xfrm>
          <a:prstGeom prst="rect">
            <a:avLst/>
          </a:prstGeom>
          <a:noFill/>
        </p:spPr>
        <p:txBody>
          <a:bodyPr vert="horz" lIns="0" tIns="0" rIns="155448" bIns="0" rtlCol="0" anchor="ctr">
            <a:noAutofit/>
          </a:bodyPr>
          <a:lstStyle>
            <a:lvl1pPr algn="r">
              <a:defRPr sz="9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5F8EC74F-F43D-B546-84DB-988CF7340E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52400" y="6553201"/>
            <a:ext cx="1828800" cy="152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algn="l">
              <a:defRPr/>
            </a:pPr>
            <a:r>
              <a:rPr lang="en-US" dirty="0">
                <a:ea typeface="Cambria" charset="0"/>
                <a:cs typeface="Cambria" charset="0"/>
              </a:rPr>
              <a:t>© </a:t>
            </a:r>
            <a:r>
              <a:rPr lang="en-US" kern="0" dirty="0">
                <a:ea typeface="Cambria" charset="0"/>
                <a:cs typeface="Cambria" charset="0"/>
              </a:rPr>
              <a:t>Euromonitor</a:t>
            </a:r>
            <a:r>
              <a:rPr lang="en-US" dirty="0">
                <a:ea typeface="Cambria" charset="0"/>
                <a:cs typeface="Cambria" charset="0"/>
              </a:rPr>
              <a:t> International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D20EB97C-AC02-B546-A7D4-2AFFFF50000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891272" y="6547104"/>
            <a:ext cx="1088136" cy="155448"/>
          </a:xfrm>
        </p:spPr>
        <p:txBody>
          <a:bodyPr anchor="t"/>
          <a:lstStyle>
            <a:lvl1pPr>
              <a:lnSpc>
                <a:spcPts val="800"/>
              </a:lnSpc>
              <a:spcAft>
                <a:spcPts val="0"/>
              </a:spcAft>
              <a:defRPr sz="800"/>
            </a:lvl1pPr>
          </a:lstStyle>
          <a:p>
            <a:r>
              <a:rPr lang="en-US" dirty="0"/>
              <a:t>Place EMI Logo Here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lay - Slate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  <a:solidFill>
            <a:schemeClr val="accent1"/>
          </a:solidFill>
        </p:spPr>
        <p:txBody>
          <a:bodyPr lIns="457200" tIns="365760" rIns="548640" bIns="5394960" anchor="t" anchorCtr="0">
            <a:noAutofit/>
          </a:bodyPr>
          <a:lstStyle>
            <a:lvl1pPr algn="l">
              <a:lnSpc>
                <a:spcPct val="10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0"/>
            <a:ext cx="457200" cy="304800"/>
          </a:xfrm>
          <a:prstGeom prst="rect">
            <a:avLst/>
          </a:prstGeom>
          <a:noFill/>
        </p:spPr>
        <p:txBody>
          <a:bodyPr vert="horz" lIns="0" tIns="0" rIns="155448" bIns="0" rtlCol="0" anchor="ctr">
            <a:noAutofit/>
          </a:bodyPr>
          <a:lstStyle>
            <a:lvl1pPr algn="r">
              <a:defRPr sz="9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5F8EC74F-F43D-B546-84DB-988CF7340E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52400" y="6553201"/>
            <a:ext cx="1828800" cy="152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algn="l">
              <a:defRPr/>
            </a:pPr>
            <a:r>
              <a:rPr lang="en-US" dirty="0">
                <a:ea typeface="Cambria" charset="0"/>
                <a:cs typeface="Cambria" charset="0"/>
              </a:rPr>
              <a:t>© </a:t>
            </a:r>
            <a:r>
              <a:rPr lang="en-US" kern="0" dirty="0">
                <a:ea typeface="Cambria" charset="0"/>
                <a:cs typeface="Cambria" charset="0"/>
              </a:rPr>
              <a:t>Euromonitor</a:t>
            </a:r>
            <a:r>
              <a:rPr lang="en-US" dirty="0">
                <a:ea typeface="Cambria" charset="0"/>
                <a:cs typeface="Cambria" charset="0"/>
              </a:rPr>
              <a:t> International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77799C74-B8DF-DE45-A839-4C1A87D18F4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891272" y="6547104"/>
            <a:ext cx="1088136" cy="155448"/>
          </a:xfrm>
        </p:spPr>
        <p:txBody>
          <a:bodyPr anchor="t"/>
          <a:lstStyle>
            <a:lvl1pPr>
              <a:lnSpc>
                <a:spcPts val="800"/>
              </a:lnSpc>
              <a:spcAft>
                <a:spcPts val="0"/>
              </a:spcAft>
              <a:defRPr sz="800"/>
            </a:lvl1pPr>
          </a:lstStyle>
          <a:p>
            <a:r>
              <a:rPr lang="en-US" dirty="0"/>
              <a:t>Place EMI Logo Here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lay - Charco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  <a:solidFill>
            <a:schemeClr val="tx1">
              <a:alpha val="80000"/>
            </a:schemeClr>
          </a:solidFill>
        </p:spPr>
        <p:txBody>
          <a:bodyPr lIns="457200" tIns="365760" rIns="548640" bIns="5394960" anchor="t" anchorCtr="0">
            <a:noAutofit/>
          </a:bodyPr>
          <a:lstStyle>
            <a:lvl1pPr algn="l">
              <a:lnSpc>
                <a:spcPct val="10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</a:t>
            </a:r>
            <a:br>
              <a:rPr lang="en-US" dirty="0"/>
            </a:b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4"/>
            <a:ext cx="9144000" cy="6857999"/>
          </a:xfrm>
          <a:prstGeom prst="rect">
            <a:avLst/>
          </a:prstGeom>
        </p:spPr>
        <p:txBody>
          <a:bodyPr lIns="1828800" tIns="1828800" rIns="1828800" bIns="64008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insert an image, change to Black and White then right click image and “SEND TO BACK”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0"/>
            <a:ext cx="457200" cy="304800"/>
          </a:xfrm>
          <a:prstGeom prst="rect">
            <a:avLst/>
          </a:prstGeom>
        </p:spPr>
        <p:txBody>
          <a:bodyPr/>
          <a:lstStyle/>
          <a:p>
            <a:fld id="{FCE259AE-6FA2-DE49-8C03-2AB7F423A37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52400" y="6553201"/>
            <a:ext cx="1828800" cy="152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algn="l">
              <a:defRPr/>
            </a:pPr>
            <a:r>
              <a:rPr lang="en-US" dirty="0">
                <a:ea typeface="Cambria" charset="0"/>
                <a:cs typeface="Cambria" charset="0"/>
              </a:rPr>
              <a:t>© </a:t>
            </a:r>
            <a:r>
              <a:rPr lang="en-US" kern="0" dirty="0">
                <a:ea typeface="Cambria" charset="0"/>
                <a:cs typeface="Cambria" charset="0"/>
              </a:rPr>
              <a:t>Euromonitor</a:t>
            </a:r>
            <a:r>
              <a:rPr lang="en-US" dirty="0">
                <a:ea typeface="Cambria" charset="0"/>
                <a:cs typeface="Cambria" charset="0"/>
              </a:rPr>
              <a:t> International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F48FB12-43A4-D44C-9FD7-79CCF7C6737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891272" y="6547104"/>
            <a:ext cx="1088136" cy="155448"/>
          </a:xfrm>
        </p:spPr>
        <p:txBody>
          <a:bodyPr anchor="t"/>
          <a:lstStyle>
            <a:lvl1pPr>
              <a:lnSpc>
                <a:spcPts val="800"/>
              </a:lnSpc>
              <a:spcAft>
                <a:spcPts val="0"/>
              </a:spcAft>
              <a:defRPr sz="800"/>
            </a:lvl1pPr>
          </a:lstStyle>
          <a:p>
            <a:r>
              <a:rPr lang="en-US" dirty="0"/>
              <a:t>Place EMI Logo Here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lay - Charcoal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 lIns="457200" tIns="365760" rIns="548640" bIns="5394960" anchor="t" anchorCtr="0">
            <a:noAutofit/>
          </a:bodyPr>
          <a:lstStyle>
            <a:lvl1pPr algn="l">
              <a:lnSpc>
                <a:spcPct val="10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</a:t>
            </a: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0"/>
            <a:ext cx="457200" cy="304800"/>
          </a:xfrm>
          <a:prstGeom prst="rect">
            <a:avLst/>
          </a:prstGeom>
        </p:spPr>
        <p:txBody>
          <a:bodyPr/>
          <a:lstStyle/>
          <a:p>
            <a:fld id="{FCE259AE-6FA2-DE49-8C03-2AB7F423A37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52400" y="6553201"/>
            <a:ext cx="1828800" cy="152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algn="l">
              <a:defRPr/>
            </a:pPr>
            <a:r>
              <a:rPr lang="en-US" dirty="0">
                <a:ea typeface="Cambria" charset="0"/>
                <a:cs typeface="Cambria" charset="0"/>
              </a:rPr>
              <a:t>© </a:t>
            </a:r>
            <a:r>
              <a:rPr lang="en-US" kern="0" dirty="0">
                <a:ea typeface="Cambria" charset="0"/>
                <a:cs typeface="Cambria" charset="0"/>
              </a:rPr>
              <a:t>Euromonitor</a:t>
            </a:r>
            <a:r>
              <a:rPr lang="en-US" dirty="0">
                <a:ea typeface="Cambria" charset="0"/>
                <a:cs typeface="Cambria" charset="0"/>
              </a:rPr>
              <a:t> International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D7F2FAFF-7B6F-0D4C-A9EC-C2DDE0F0242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891272" y="6547104"/>
            <a:ext cx="1088136" cy="155448"/>
          </a:xfrm>
        </p:spPr>
        <p:txBody>
          <a:bodyPr anchor="t"/>
          <a:lstStyle>
            <a:lvl1pPr>
              <a:lnSpc>
                <a:spcPts val="8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Place EMI Logo Here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lay w Accent - S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"/>
            <a:ext cx="9144000" cy="6857999"/>
          </a:xfrm>
          <a:solidFill>
            <a:schemeClr val="accent1">
              <a:alpha val="80000"/>
            </a:schemeClr>
          </a:solidFill>
        </p:spPr>
        <p:txBody>
          <a:bodyPr lIns="457200" tIns="365760" rIns="548640" bIns="5486400" anchor="t" anchorCtr="0"/>
          <a:lstStyle>
            <a:lvl1pPr algn="l">
              <a:lnSpc>
                <a:spcPct val="10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</a:t>
            </a:r>
            <a:br>
              <a:rPr lang="en-US" dirty="0"/>
            </a:b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4"/>
            <a:ext cx="9144000" cy="6857999"/>
          </a:xfrm>
          <a:prstGeom prst="rect">
            <a:avLst/>
          </a:prstGeom>
        </p:spPr>
        <p:txBody>
          <a:bodyPr lIns="1828800" tIns="1828800" rIns="1828800" bIns="640080" anchor="ctr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insert an image, change to Black and White then right click image and “SEND TO BACK”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CE259AE-6FA2-DE49-8C03-2AB7F423A3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0" y="5202942"/>
            <a:ext cx="7239000" cy="1017587"/>
          </a:xfrm>
          <a:solidFill>
            <a:schemeClr val="tx1"/>
          </a:solidFill>
        </p:spPr>
        <p:txBody>
          <a:bodyPr lIns="493776" tIns="365760" bIns="365760" anchor="ctr"/>
          <a:lstStyle>
            <a:lvl2pPr>
              <a:defRPr lang="en-US" sz="2100" kern="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1"/>
            <a:r>
              <a:rPr lang="en-US" dirty="0"/>
              <a:t>Click to edit Master text styles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52400" y="6553201"/>
            <a:ext cx="1828800" cy="152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algn="l">
              <a:defRPr/>
            </a:pPr>
            <a:r>
              <a:rPr lang="en-US" dirty="0">
                <a:ea typeface="Cambria" charset="0"/>
                <a:cs typeface="Cambria" charset="0"/>
              </a:rPr>
              <a:t>© </a:t>
            </a:r>
            <a:r>
              <a:rPr lang="en-US" kern="0" dirty="0">
                <a:ea typeface="Cambria" charset="0"/>
                <a:cs typeface="Cambria" charset="0"/>
              </a:rPr>
              <a:t>Euromonitor</a:t>
            </a:r>
            <a:r>
              <a:rPr lang="en-US" dirty="0">
                <a:ea typeface="Cambria" charset="0"/>
                <a:cs typeface="Cambria" charset="0"/>
              </a:rPr>
              <a:t> International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00FFA2CA-8111-B444-BBC9-8141E8B30D9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891272" y="6547104"/>
            <a:ext cx="1088136" cy="155448"/>
          </a:xfrm>
        </p:spPr>
        <p:txBody>
          <a:bodyPr anchor="t"/>
          <a:lstStyle>
            <a:lvl1pPr>
              <a:lnSpc>
                <a:spcPts val="800"/>
              </a:lnSpc>
              <a:spcAft>
                <a:spcPts val="0"/>
              </a:spcAft>
              <a:defRPr sz="800"/>
            </a:lvl1pPr>
          </a:lstStyle>
          <a:p>
            <a:r>
              <a:rPr lang="en-US" dirty="0"/>
              <a:t>Place EMI Logo Here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lay w Accent - Charco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4"/>
            <a:ext cx="9144000" cy="6857999"/>
          </a:xfrm>
          <a:prstGeom prst="rect">
            <a:avLst/>
          </a:prstGeom>
        </p:spPr>
        <p:txBody>
          <a:bodyPr lIns="1828800" tIns="1828800" rIns="1828800" bIns="640080" anchor="ctr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insert an image, change to Black and White then right click image and “SEND TO BACK”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"/>
            <a:ext cx="9144000" cy="6857999"/>
          </a:xfrm>
          <a:solidFill>
            <a:schemeClr val="tx1">
              <a:alpha val="80000"/>
            </a:schemeClr>
          </a:solidFill>
        </p:spPr>
        <p:txBody>
          <a:bodyPr lIns="457200" tIns="365760" rIns="548640" bIns="5486400" anchor="t" anchorCtr="0"/>
          <a:lstStyle>
            <a:lvl1pPr algn="l">
              <a:lnSpc>
                <a:spcPct val="10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</a:t>
            </a: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CE259AE-6FA2-DE49-8C03-2AB7F423A3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0" y="5202942"/>
            <a:ext cx="7239000" cy="1017587"/>
          </a:xfrm>
          <a:solidFill>
            <a:schemeClr val="accent5"/>
          </a:solidFill>
        </p:spPr>
        <p:txBody>
          <a:bodyPr lIns="493776" tIns="365760" bIns="365760" anchor="ctr"/>
          <a:lstStyle>
            <a:lvl2pPr>
              <a:defRPr lang="en-US" sz="2100" kern="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1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52400" y="6553201"/>
            <a:ext cx="1828800" cy="152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algn="l">
              <a:defRPr/>
            </a:pPr>
            <a:r>
              <a:rPr lang="en-US" dirty="0">
                <a:ea typeface="Cambria" charset="0"/>
                <a:cs typeface="Cambria" charset="0"/>
              </a:rPr>
              <a:t>© </a:t>
            </a:r>
            <a:r>
              <a:rPr lang="en-US" kern="0" dirty="0">
                <a:ea typeface="Cambria" charset="0"/>
                <a:cs typeface="Cambria" charset="0"/>
              </a:rPr>
              <a:t>Euromonitor</a:t>
            </a:r>
            <a:r>
              <a:rPr lang="en-US" dirty="0">
                <a:ea typeface="Cambria" charset="0"/>
                <a:cs typeface="Cambria" charset="0"/>
              </a:rPr>
              <a:t> International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8C805FC7-FAB4-5B43-8D1A-C9B1B61CD9A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891272" y="6547104"/>
            <a:ext cx="1088136" cy="155448"/>
          </a:xfrm>
        </p:spPr>
        <p:txBody>
          <a:bodyPr anchor="t"/>
          <a:lstStyle>
            <a:lvl1pPr>
              <a:lnSpc>
                <a:spcPts val="800"/>
              </a:lnSpc>
              <a:spcAft>
                <a:spcPts val="0"/>
              </a:spcAft>
              <a:defRPr sz="800"/>
            </a:lvl1pPr>
          </a:lstStyle>
          <a:p>
            <a:r>
              <a:rPr lang="en-US" dirty="0"/>
              <a:t>Place EMI Logo Here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lay w Accent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"/>
            <a:ext cx="9144000" cy="6857999"/>
          </a:xfrm>
          <a:solidFill>
            <a:schemeClr val="accent5">
              <a:alpha val="80000"/>
            </a:schemeClr>
          </a:solidFill>
        </p:spPr>
        <p:txBody>
          <a:bodyPr lIns="457200" tIns="365760" rIns="548640" bIns="5486400" anchor="t" anchorCtr="0"/>
          <a:lstStyle>
            <a:lvl1pPr algn="l">
              <a:lnSpc>
                <a:spcPct val="10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</a:t>
            </a:r>
            <a:br>
              <a:rPr lang="en-US" dirty="0"/>
            </a:b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4"/>
            <a:ext cx="9144000" cy="6857999"/>
          </a:xfrm>
          <a:prstGeom prst="rect">
            <a:avLst/>
          </a:prstGeom>
        </p:spPr>
        <p:txBody>
          <a:bodyPr lIns="1828800" tIns="1828800" rIns="1828800" bIns="640080" anchor="ctr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insert an image, change to Black and White then right click image and “SEND TO BACK”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FCE259AE-6FA2-DE49-8C03-2AB7F423A3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0" y="5202942"/>
            <a:ext cx="7239000" cy="1017587"/>
          </a:xfrm>
          <a:solidFill>
            <a:schemeClr val="tx1"/>
          </a:solidFill>
        </p:spPr>
        <p:txBody>
          <a:bodyPr lIns="493776" tIns="365760" bIns="365760" anchor="ctr"/>
          <a:lstStyle>
            <a:lvl2pPr>
              <a:defRPr lang="en-US" sz="2100" kern="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1"/>
            <a:r>
              <a:rPr lang="en-US" dirty="0"/>
              <a:t>Click to edit Master text styles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52400" y="6553201"/>
            <a:ext cx="1828800" cy="152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algn="l">
              <a:defRPr/>
            </a:pPr>
            <a:r>
              <a:rPr lang="en-US">
                <a:ea typeface="Cambria" charset="0"/>
                <a:cs typeface="Cambria" charset="0"/>
              </a:rPr>
              <a:t>© </a:t>
            </a:r>
            <a:r>
              <a:rPr lang="en-US" kern="0">
                <a:ea typeface="Cambria" charset="0"/>
                <a:cs typeface="Cambria" charset="0"/>
              </a:rPr>
              <a:t>Euromonitor</a:t>
            </a:r>
            <a:r>
              <a:rPr lang="en-US">
                <a:ea typeface="Cambria" charset="0"/>
                <a:cs typeface="Cambria" charset="0"/>
              </a:rPr>
              <a:t> International</a:t>
            </a:r>
            <a:endParaRPr lang="en-US" dirty="0">
              <a:ea typeface="Cambria" charset="0"/>
              <a:cs typeface="Cambria" charset="0"/>
            </a:endParaRP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0AC1A893-EC61-2744-B354-6D13DF7692F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891272" y="6547104"/>
            <a:ext cx="1088136" cy="155448"/>
          </a:xfrm>
        </p:spPr>
        <p:txBody>
          <a:bodyPr anchor="t"/>
          <a:lstStyle>
            <a:lvl1pPr>
              <a:lnSpc>
                <a:spcPts val="800"/>
              </a:lnSpc>
              <a:spcAft>
                <a:spcPts val="0"/>
              </a:spcAft>
              <a:defRPr sz="800"/>
            </a:lvl1pPr>
          </a:lstStyle>
          <a:p>
            <a:r>
              <a:rPr lang="en-US" dirty="0"/>
              <a:t>Place EMI Logo Here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lay Text Left - Charco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lIns="457200" tIns="731520" rIns="4572000" bIns="3566160" anchor="b" anchorCtr="0"/>
          <a:lstStyle>
            <a:lvl1pPr algn="l">
              <a:lnSpc>
                <a:spcPts val="3600"/>
              </a:lnSpc>
              <a:defRPr sz="36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6096"/>
            <a:ext cx="9144000" cy="6858000"/>
          </a:xfrm>
          <a:prstGeom prst="rect">
            <a:avLst/>
          </a:prstGeom>
          <a:noFill/>
        </p:spPr>
        <p:txBody>
          <a:bodyPr lIns="1828800" tIns="4937760" rIns="1828800" bIns="3657600" anchor="ctr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insert an image, change to Black and White then right click image and “SEND TO BACK”</a:t>
            </a:r>
          </a:p>
        </p:txBody>
      </p:sp>
      <p:sp>
        <p:nvSpPr>
          <p:cNvPr id="12" name="SmartArt Placeholder 11"/>
          <p:cNvSpPr>
            <a:spLocks noGrp="1"/>
          </p:cNvSpPr>
          <p:nvPr>
            <p:ph type="dgm" sz="quarter" idx="14" hasCustomPrompt="1"/>
          </p:nvPr>
        </p:nvSpPr>
        <p:spPr>
          <a:xfrm>
            <a:off x="457200" y="3352800"/>
            <a:ext cx="914400" cy="822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>
            <a:noAutofit/>
          </a:bodyPr>
          <a:lstStyle>
            <a:lvl1pPr marL="0" indent="0">
              <a:buNone/>
              <a:defRPr sz="800" baseline="0"/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8686800" y="0"/>
            <a:ext cx="457200" cy="304800"/>
          </a:xfrm>
          <a:prstGeom prst="rect">
            <a:avLst/>
          </a:prstGeom>
        </p:spPr>
        <p:txBody>
          <a:bodyPr/>
          <a:lstStyle/>
          <a:p>
            <a:fld id="{5F8EC74F-F43D-B546-84DB-988CF7340E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57200" y="3602736"/>
            <a:ext cx="3962400" cy="153619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1"/>
            <a:r>
              <a:rPr lang="en-US" dirty="0"/>
              <a:t>Click to edit Master text styles</a:t>
            </a: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52400" y="6553201"/>
            <a:ext cx="1828800" cy="152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algn="l">
              <a:defRPr/>
            </a:pPr>
            <a:r>
              <a:rPr lang="en-US" dirty="0">
                <a:ea typeface="Cambria" charset="0"/>
                <a:cs typeface="Cambria" charset="0"/>
              </a:rPr>
              <a:t>© </a:t>
            </a:r>
            <a:r>
              <a:rPr lang="en-US" kern="0" dirty="0">
                <a:ea typeface="Cambria" charset="0"/>
                <a:cs typeface="Cambria" charset="0"/>
              </a:rPr>
              <a:t>Euromonitor</a:t>
            </a:r>
            <a:r>
              <a:rPr lang="en-US" dirty="0">
                <a:ea typeface="Cambria" charset="0"/>
                <a:cs typeface="Cambria" charset="0"/>
              </a:rPr>
              <a:t> International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2D1AA010-B092-7843-ADD0-EF55BB18949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891272" y="6547104"/>
            <a:ext cx="1088136" cy="155448"/>
          </a:xfrm>
        </p:spPr>
        <p:txBody>
          <a:bodyPr anchor="t"/>
          <a:lstStyle>
            <a:lvl1pPr>
              <a:lnSpc>
                <a:spcPts val="800"/>
              </a:lnSpc>
              <a:spcAft>
                <a:spcPts val="0"/>
              </a:spcAft>
              <a:defRPr sz="800"/>
            </a:lvl1pPr>
          </a:lstStyle>
          <a:p>
            <a:r>
              <a:rPr lang="en-US" dirty="0"/>
              <a:t>Place EMI Logo Here</a:t>
            </a:r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lay 3 Facts - Charco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lIns="457200" tIns="640080" rIns="457200" bIns="3566160" anchor="t" anchorCtr="0"/>
          <a:lstStyle>
            <a:lvl1pPr algn="ctr">
              <a:lnSpc>
                <a:spcPts val="3600"/>
              </a:lnSpc>
              <a:defRPr sz="36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lIns="1828800" tIns="2743200" rIns="1828800" bIns="3657600" anchor="b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insert an image, change to Black and White then right click image and “SEND TO BACK”</a:t>
            </a:r>
          </a:p>
        </p:txBody>
      </p:sp>
      <p:sp>
        <p:nvSpPr>
          <p:cNvPr id="12" name="SmartArt Placeholder 11"/>
          <p:cNvSpPr>
            <a:spLocks noGrp="1"/>
          </p:cNvSpPr>
          <p:nvPr>
            <p:ph type="dgm" sz="quarter" idx="14" hasCustomPrompt="1"/>
          </p:nvPr>
        </p:nvSpPr>
        <p:spPr>
          <a:xfrm>
            <a:off x="4114800" y="1219200"/>
            <a:ext cx="914400" cy="822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>
            <a:noAutofit/>
          </a:bodyPr>
          <a:lstStyle>
            <a:lvl1pPr marL="0" indent="0">
              <a:buNone/>
              <a:defRPr sz="800" baseline="0"/>
            </a:lvl1pPr>
          </a:lstStyle>
          <a:p>
            <a:r>
              <a:rPr lang="en-US"/>
              <a:t>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3362229"/>
            <a:ext cx="2743200" cy="609600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ts val="5400"/>
              </a:lnSpc>
              <a:spcBef>
                <a:spcPts val="0"/>
              </a:spcBef>
              <a:spcAft>
                <a:spcPts val="0"/>
              </a:spcAft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Fact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8686800" y="0"/>
            <a:ext cx="457200" cy="304800"/>
          </a:xfrm>
          <a:prstGeom prst="rect">
            <a:avLst/>
          </a:prstGeom>
        </p:spPr>
        <p:txBody>
          <a:bodyPr/>
          <a:lstStyle/>
          <a:p>
            <a:fld id="{5F8EC74F-F43D-B546-84DB-988CF7340E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304800" y="3971829"/>
            <a:ext cx="2743200" cy="10938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1"/>
            <a:r>
              <a:rPr lang="en-US" dirty="0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00400" y="3362229"/>
            <a:ext cx="2743200" cy="609600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ts val="5400"/>
              </a:lnSpc>
              <a:spcBef>
                <a:spcPts val="0"/>
              </a:spcBef>
              <a:spcAft>
                <a:spcPts val="0"/>
              </a:spcAft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Fact 2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200400" y="3971829"/>
            <a:ext cx="2743200" cy="10938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1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0" y="3362229"/>
            <a:ext cx="2743200" cy="609600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ts val="5400"/>
              </a:lnSpc>
              <a:spcBef>
                <a:spcPts val="0"/>
              </a:spcBef>
              <a:spcAft>
                <a:spcPts val="0"/>
              </a:spcAft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Fact 3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6096000" y="3971829"/>
            <a:ext cx="2743200" cy="10938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1"/>
            <a:r>
              <a:rPr lang="en-US" dirty="0"/>
              <a:t>Click to edit Master text styles</a:t>
            </a:r>
          </a:p>
        </p:txBody>
      </p:sp>
      <p:sp>
        <p:nvSpPr>
          <p:cNvPr id="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52400" y="6553201"/>
            <a:ext cx="1828800" cy="152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algn="l">
              <a:defRPr/>
            </a:pPr>
            <a:r>
              <a:rPr lang="en-US" dirty="0">
                <a:ea typeface="Cambria" charset="0"/>
                <a:cs typeface="Cambria" charset="0"/>
              </a:rPr>
              <a:t>© </a:t>
            </a:r>
            <a:r>
              <a:rPr lang="en-US" kern="0" dirty="0">
                <a:ea typeface="Cambria" charset="0"/>
                <a:cs typeface="Cambria" charset="0"/>
              </a:rPr>
              <a:t>Euromonitor</a:t>
            </a:r>
            <a:r>
              <a:rPr lang="en-US" dirty="0">
                <a:ea typeface="Cambria" charset="0"/>
                <a:cs typeface="Cambria" charset="0"/>
              </a:rPr>
              <a:t> International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B4DE3B8E-AE8D-4541-9BB9-E3191BA8708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891272" y="6547104"/>
            <a:ext cx="1088136" cy="155448"/>
          </a:xfrm>
        </p:spPr>
        <p:txBody>
          <a:bodyPr anchor="t"/>
          <a:lstStyle>
            <a:lvl1pPr>
              <a:lnSpc>
                <a:spcPts val="800"/>
              </a:lnSpc>
              <a:spcAft>
                <a:spcPts val="0"/>
              </a:spcAft>
              <a:defRPr sz="800"/>
            </a:lvl1pPr>
          </a:lstStyle>
          <a:p>
            <a:r>
              <a:rPr lang="en-US" dirty="0"/>
              <a:t>Place EMI Logo Here</a:t>
            </a:r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Overlay - S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0" y="0"/>
            <a:ext cx="5943600" cy="6858000"/>
          </a:xfrm>
          <a:solidFill>
            <a:schemeClr val="accent1">
              <a:alpha val="80000"/>
            </a:schemeClr>
          </a:solidFill>
        </p:spPr>
        <p:txBody>
          <a:bodyPr lIns="484632" tIns="4983480" rIns="594360" bIns="182880" anchor="ctr" anchorCtr="0">
            <a:noAutofit/>
          </a:bodyPr>
          <a:lstStyle>
            <a:lvl2pPr>
              <a:defRPr sz="2100">
                <a:solidFill>
                  <a:schemeClr val="bg1"/>
                </a:solidFill>
              </a:defRPr>
            </a:lvl2pPr>
          </a:lstStyle>
          <a:p>
            <a:pPr lvl="1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4876800" cy="4419600"/>
          </a:xfrm>
          <a:prstGeom prst="rect">
            <a:avLst/>
          </a:prstGeom>
          <a:noFill/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FCE259AE-6FA2-DE49-8C03-2AB7F423A3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lIns="1828800" tIns="1828800" rIns="1828800" bIns="640080" anchor="ctr"/>
          <a:lstStyle>
            <a:lvl1pPr marL="0" indent="0" algn="ctr">
              <a:lnSpc>
                <a:spcPts val="2100"/>
              </a:lnSpc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insert an image, then right click image and “SEND TO BACK”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52400" y="6553201"/>
            <a:ext cx="1828800" cy="152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algn="l">
              <a:defRPr/>
            </a:pPr>
            <a:r>
              <a:rPr lang="en-US" dirty="0">
                <a:ea typeface="Cambria" charset="0"/>
                <a:cs typeface="Cambria" charset="0"/>
              </a:rPr>
              <a:t>© </a:t>
            </a:r>
            <a:r>
              <a:rPr lang="en-US" kern="0" dirty="0">
                <a:ea typeface="Cambria" charset="0"/>
                <a:cs typeface="Cambria" charset="0"/>
              </a:rPr>
              <a:t>Euromonitor</a:t>
            </a:r>
            <a:r>
              <a:rPr lang="en-US" dirty="0">
                <a:ea typeface="Cambria" charset="0"/>
                <a:cs typeface="Cambria" charset="0"/>
              </a:rPr>
              <a:t> International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5355D2B1-4248-F84F-B788-5CE9237172A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891272" y="6547104"/>
            <a:ext cx="1088136" cy="155448"/>
          </a:xfrm>
        </p:spPr>
        <p:txBody>
          <a:bodyPr anchor="t"/>
          <a:lstStyle>
            <a:lvl1pPr>
              <a:lnSpc>
                <a:spcPts val="800"/>
              </a:lnSpc>
              <a:spcAft>
                <a:spcPts val="0"/>
              </a:spcAft>
              <a:defRPr sz="800"/>
            </a:lvl1pPr>
          </a:lstStyle>
          <a:p>
            <a:r>
              <a:rPr lang="en-US" dirty="0"/>
              <a:t>Place EMI Logo Here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C Overview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0" y="0"/>
            <a:ext cx="4572000" cy="6858000"/>
          </a:xfrm>
          <a:prstGeom prst="rect">
            <a:avLst/>
          </a:prstGeom>
          <a:gradFill>
            <a:gsLst>
              <a:gs pos="5000">
                <a:srgbClr val="FF6A13">
                  <a:alpha val="80000"/>
                </a:srgbClr>
              </a:gs>
              <a:gs pos="100000">
                <a:srgbClr val="F1B434">
                  <a:alpha val="80000"/>
                </a:srgbClr>
              </a:gs>
            </a:gsLst>
            <a:lin ang="0" scaled="1"/>
          </a:gradFill>
        </p:spPr>
        <p:txBody>
          <a:bodyPr anchor="b">
            <a:noAutofit/>
          </a:bodyPr>
          <a:lstStyle>
            <a:lvl1pPr marL="0" indent="0">
              <a:buNone/>
              <a:defRPr sz="600" baseline="0"/>
            </a:lvl1pPr>
            <a:lvl2pPr marL="0" indent="0">
              <a:buNone/>
              <a:defRPr sz="600"/>
            </a:lvl2pPr>
            <a:lvl3pPr marL="0" indent="0">
              <a:buNone/>
              <a:defRPr sz="600"/>
            </a:lvl3pPr>
            <a:lvl4pPr marL="0" indent="0">
              <a:buNone/>
              <a:defRPr sz="600"/>
            </a:lvl4pPr>
            <a:lvl5pPr marL="0" indent="0">
              <a:buNone/>
              <a:defRPr sz="600"/>
            </a:lvl5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0" y="0"/>
            <a:ext cx="4572000" cy="6858000"/>
          </a:xfrm>
          <a:prstGeom prst="rect">
            <a:avLst/>
          </a:prstGeom>
          <a:noFill/>
        </p:spPr>
        <p:txBody>
          <a:bodyPr lIns="365760" tIns="548640" rIns="82296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1900"/>
              </a:lnSpc>
              <a:spcBef>
                <a:spcPts val="151"/>
              </a:spcBef>
              <a:spcAft>
                <a:spcPts val="151"/>
              </a:spcAft>
              <a:buClrTx/>
              <a:buSzPct val="100000"/>
              <a:buFont typeface="Wingdings" charset="2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insert an image, change to Black and White then right click image and “SEND TO BACK”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304800" y="457200"/>
            <a:ext cx="4114800" cy="6096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304802" y="1219200"/>
            <a:ext cx="949569" cy="822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1524000"/>
            <a:ext cx="4114800" cy="487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Font typeface="Arial" charset="0"/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None/>
              <a:defRPr sz="1600">
                <a:solidFill>
                  <a:schemeClr val="tx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None/>
              <a:defRPr sz="1600">
                <a:solidFill>
                  <a:schemeClr val="tx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None/>
              <a:defRPr sz="1600">
                <a:solidFill>
                  <a:schemeClr val="tx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400"/>
              </a:spcBef>
              <a:spcAft>
                <a:spcPts val="1000"/>
              </a:spcAft>
              <a:buNone/>
              <a:defRPr sz="16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-1787237" y="1686797"/>
            <a:ext cx="1340427" cy="1215737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91440" rIns="91440" bIns="91440" rtlCol="0" anchor="t" anchorCtr="0">
            <a:no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120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Use this layout for more then 5 sections with an image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1787237" y="5758062"/>
            <a:ext cx="1340427" cy="94753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wrap="square" lIns="91440" tIns="91440" rIns="91440" bIns="91440" rtlCol="0" anchor="t" anchorCtr="0">
            <a:no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Additional Slide Layouts can be found in the Empower Library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52403" y="6589807"/>
            <a:ext cx="2830613" cy="152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l">
              <a:defRPr/>
            </a:pPr>
            <a:r>
              <a:rPr lang="en-US" sz="800" dirty="0">
                <a:solidFill>
                  <a:schemeClr val="bg2"/>
                </a:solidFill>
                <a:latin typeface="+mn-lt"/>
                <a:ea typeface="Cambria" charset="0"/>
                <a:cs typeface="Cambria" charset="0"/>
              </a:rPr>
              <a:t>© </a:t>
            </a:r>
            <a:r>
              <a:rPr lang="en-US" sz="800" kern="0" dirty="0" err="1">
                <a:solidFill>
                  <a:schemeClr val="bg2"/>
                </a:solidFill>
                <a:latin typeface="+mn-lt"/>
                <a:ea typeface="Cambria" charset="0"/>
                <a:cs typeface="Cambria" charset="0"/>
              </a:rPr>
              <a:t>Euromonitor</a:t>
            </a:r>
            <a:r>
              <a:rPr lang="en-US" sz="800" dirty="0">
                <a:solidFill>
                  <a:schemeClr val="bg2"/>
                </a:solidFill>
                <a:latin typeface="+mn-lt"/>
                <a:ea typeface="Cambria" charset="0"/>
                <a:cs typeface="Cambria" charset="0"/>
              </a:rPr>
              <a:t> International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8499765" y="6"/>
            <a:ext cx="644236" cy="304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fld id="{5F8EC74F-F43D-B546-84DB-988CF7340E3A}" type="slidenum">
              <a:rPr lang="en-US" sz="900" smtClean="0"/>
              <a:pPr algn="r"/>
              <a:t>‹#›</a:t>
            </a:fld>
            <a:endParaRPr lang="en-US" sz="90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3527AB1-7220-484B-B5DE-54ED3745EF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891272" y="6547104"/>
            <a:ext cx="1088136" cy="155448"/>
          </a:xfrm>
        </p:spPr>
        <p:txBody>
          <a:bodyPr anchor="t"/>
          <a:lstStyle>
            <a:lvl1pPr>
              <a:lnSpc>
                <a:spcPts val="800"/>
              </a:lnSpc>
              <a:spcAft>
                <a:spcPts val="0"/>
              </a:spcAft>
              <a:defRPr sz="800"/>
            </a:lvl1pPr>
          </a:lstStyle>
          <a:p>
            <a:r>
              <a:rPr lang="en-US" dirty="0"/>
              <a:t>Place EMI Logo Here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Overlay - Charco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0" y="0"/>
            <a:ext cx="5943600" cy="6858000"/>
          </a:xfrm>
          <a:solidFill>
            <a:schemeClr val="tx1">
              <a:alpha val="80000"/>
            </a:schemeClr>
          </a:solidFill>
        </p:spPr>
        <p:txBody>
          <a:bodyPr lIns="484632" tIns="4983480" rIns="594360" bIns="182880" anchor="ctr" anchorCtr="0">
            <a:noAutofit/>
          </a:bodyPr>
          <a:lstStyle>
            <a:lvl2pPr>
              <a:defRPr sz="2100">
                <a:solidFill>
                  <a:schemeClr val="bg1"/>
                </a:solidFill>
              </a:defRPr>
            </a:lvl2pPr>
          </a:lstStyle>
          <a:p>
            <a:pPr lvl="1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4876800" cy="4419600"/>
          </a:xfrm>
          <a:prstGeom prst="rect">
            <a:avLst/>
          </a:prstGeom>
          <a:noFill/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FCE259AE-6FA2-DE49-8C03-2AB7F423A3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lIns="1828800" tIns="1828800" rIns="1828800" bIns="640080" anchor="ctr"/>
          <a:lstStyle>
            <a:lvl1pPr marL="0" indent="0" algn="ctr">
              <a:lnSpc>
                <a:spcPts val="2100"/>
              </a:lnSpc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insert an image, then right click image and “SEND TO BACK”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52400" y="6553201"/>
            <a:ext cx="1828800" cy="152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algn="l">
              <a:defRPr/>
            </a:pPr>
            <a:r>
              <a:rPr lang="en-US" dirty="0">
                <a:ea typeface="Cambria" charset="0"/>
                <a:cs typeface="Cambria" charset="0"/>
              </a:rPr>
              <a:t>© </a:t>
            </a:r>
            <a:r>
              <a:rPr lang="en-US" kern="0" dirty="0">
                <a:ea typeface="Cambria" charset="0"/>
                <a:cs typeface="Cambria" charset="0"/>
              </a:rPr>
              <a:t>Euromonitor</a:t>
            </a:r>
            <a:r>
              <a:rPr lang="en-US" dirty="0">
                <a:ea typeface="Cambria" charset="0"/>
                <a:cs typeface="Cambria" charset="0"/>
              </a:rPr>
              <a:t> International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D32D3E7-3ED9-4F4B-BA7A-EA06CA652C5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891272" y="6547104"/>
            <a:ext cx="1088136" cy="155448"/>
          </a:xfrm>
        </p:spPr>
        <p:txBody>
          <a:bodyPr anchor="t"/>
          <a:lstStyle>
            <a:lvl1pPr>
              <a:lnSpc>
                <a:spcPts val="800"/>
              </a:lnSpc>
              <a:spcAft>
                <a:spcPts val="0"/>
              </a:spcAft>
              <a:defRPr sz="800"/>
            </a:lvl1pPr>
          </a:lstStyle>
          <a:p>
            <a:r>
              <a:rPr lang="en-US" dirty="0"/>
              <a:t>Place EMI Logo Here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Overlay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0" y="0"/>
            <a:ext cx="5943600" cy="6858000"/>
          </a:xfrm>
          <a:solidFill>
            <a:schemeClr val="accent5">
              <a:alpha val="80000"/>
            </a:schemeClr>
          </a:solidFill>
        </p:spPr>
        <p:txBody>
          <a:bodyPr lIns="484632" tIns="4983480" rIns="594360" bIns="182880" anchor="ctr" anchorCtr="0">
            <a:noAutofit/>
          </a:bodyPr>
          <a:lstStyle>
            <a:lvl2pPr>
              <a:defRPr sz="2100">
                <a:solidFill>
                  <a:schemeClr val="bg1"/>
                </a:solidFill>
              </a:defRPr>
            </a:lvl2pPr>
          </a:lstStyle>
          <a:p>
            <a:pPr lvl="1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4876800" cy="4419600"/>
          </a:xfrm>
          <a:prstGeom prst="rect">
            <a:avLst/>
          </a:prstGeom>
          <a:noFill/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FCE259AE-6FA2-DE49-8C03-2AB7F423A3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lIns="1828800" tIns="1828800" rIns="1828800" bIns="640080" anchor="ctr"/>
          <a:lstStyle>
            <a:lvl1pPr marL="0" indent="0" algn="ctr">
              <a:lnSpc>
                <a:spcPts val="2100"/>
              </a:lnSpc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insert an image, then right click image and “SEND TO BACK”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52400" y="6553201"/>
            <a:ext cx="1828800" cy="152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algn="l">
              <a:defRPr/>
            </a:pPr>
            <a:r>
              <a:rPr lang="en-US">
                <a:ea typeface="Cambria" charset="0"/>
                <a:cs typeface="Cambria" charset="0"/>
              </a:rPr>
              <a:t>© </a:t>
            </a:r>
            <a:r>
              <a:rPr lang="en-US" kern="0">
                <a:ea typeface="Cambria" charset="0"/>
                <a:cs typeface="Cambria" charset="0"/>
              </a:rPr>
              <a:t>Euromonitor</a:t>
            </a:r>
            <a:r>
              <a:rPr lang="en-US">
                <a:ea typeface="Cambria" charset="0"/>
                <a:cs typeface="Cambria" charset="0"/>
              </a:rPr>
              <a:t> International</a:t>
            </a:r>
            <a:endParaRPr lang="en-US" dirty="0">
              <a:ea typeface="Cambria" charset="0"/>
              <a:cs typeface="Cambria" charset="0"/>
            </a:endParaRP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B0025AF-3354-3747-B3A0-76A43DD7FB8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891272" y="6547104"/>
            <a:ext cx="1088136" cy="155448"/>
          </a:xfrm>
        </p:spPr>
        <p:txBody>
          <a:bodyPr anchor="t"/>
          <a:lstStyle>
            <a:lvl1pPr>
              <a:lnSpc>
                <a:spcPts val="800"/>
              </a:lnSpc>
              <a:spcAft>
                <a:spcPts val="0"/>
              </a:spcAft>
              <a:defRPr sz="800"/>
            </a:lvl1pPr>
          </a:lstStyle>
          <a:p>
            <a:r>
              <a:rPr lang="en-US" dirty="0"/>
              <a:t>Place EMI Logo Here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 Accent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0" y="5202935"/>
            <a:ext cx="7242048" cy="1645920"/>
          </a:xfrm>
          <a:solidFill>
            <a:schemeClr val="accent5">
              <a:alpha val="80000"/>
            </a:schemeClr>
          </a:solidFill>
        </p:spPr>
        <p:txBody>
          <a:bodyPr lIns="493776" tIns="365760" bIns="365760" anchor="ctr"/>
          <a:lstStyle>
            <a:lvl2pPr>
              <a:defRPr lang="en-US" sz="2100" kern="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1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1"/>
            <a:ext cx="4114800" cy="457200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36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FCE259AE-6FA2-DE49-8C03-2AB7F423A3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lIns="1828800" tIns="1828800" rIns="1828800" bIns="640080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insert an image, then right click image and “SEND TO BACK”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52400" y="6553201"/>
            <a:ext cx="1828800" cy="152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algn="l">
              <a:defRPr/>
            </a:pPr>
            <a:r>
              <a:rPr lang="en-US">
                <a:ea typeface="Cambria" charset="0"/>
                <a:cs typeface="Cambria" charset="0"/>
              </a:rPr>
              <a:t>© </a:t>
            </a:r>
            <a:r>
              <a:rPr lang="en-US" kern="0">
                <a:ea typeface="Cambria" charset="0"/>
                <a:cs typeface="Cambria" charset="0"/>
              </a:rPr>
              <a:t>Euromonitor</a:t>
            </a:r>
            <a:r>
              <a:rPr lang="en-US">
                <a:ea typeface="Cambria" charset="0"/>
                <a:cs typeface="Cambria" charset="0"/>
              </a:rPr>
              <a:t> International</a:t>
            </a:r>
            <a:endParaRPr lang="en-US" dirty="0">
              <a:ea typeface="Cambria" charset="0"/>
              <a:cs typeface="Cambria" charset="0"/>
            </a:endParaRP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7827F6C8-5C09-3D4F-9937-E5261E508FA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891272" y="6547104"/>
            <a:ext cx="1088136" cy="155448"/>
          </a:xfrm>
        </p:spPr>
        <p:txBody>
          <a:bodyPr anchor="t"/>
          <a:lstStyle>
            <a:lvl1pPr>
              <a:lnSpc>
                <a:spcPts val="800"/>
              </a:lnSpc>
              <a:spcAft>
                <a:spcPts val="0"/>
              </a:spcAft>
              <a:defRPr sz="800"/>
            </a:lvl1pPr>
          </a:lstStyle>
          <a:p>
            <a:r>
              <a:rPr lang="en-US" dirty="0"/>
              <a:t>Place EMI Logo Here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 Accent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457201"/>
            <a:ext cx="4114800" cy="4572000"/>
          </a:xfrm>
          <a:noFill/>
        </p:spPr>
        <p:txBody>
          <a:bodyPr lIns="0" tIns="0" rIns="0" bIns="0" anchor="t" anchorCtr="0">
            <a:noAutofit/>
          </a:bodyPr>
          <a:lstStyle>
            <a:lvl1pPr algn="r">
              <a:lnSpc>
                <a:spcPct val="100000"/>
              </a:lnSpc>
              <a:defRPr sz="36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FCE259AE-6FA2-DE49-8C03-2AB7F423A3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lIns="1828800" tIns="1828800" rIns="1828800" bIns="640080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insert an image, then right click image and “SEND TO BACK”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1901952" y="5202935"/>
            <a:ext cx="7242048" cy="1645920"/>
          </a:xfrm>
          <a:solidFill>
            <a:schemeClr val="accent5">
              <a:alpha val="80000"/>
            </a:schemeClr>
          </a:solidFill>
        </p:spPr>
        <p:txBody>
          <a:bodyPr lIns="822960" tIns="365760" bIns="365760" anchor="ctr"/>
          <a:lstStyle>
            <a:lvl2pPr>
              <a:defRPr lang="en-US" sz="2100" kern="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1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52400" y="6553201"/>
            <a:ext cx="1828800" cy="152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algn="l">
              <a:defRPr/>
            </a:pPr>
            <a:r>
              <a:rPr lang="en-US" dirty="0">
                <a:ea typeface="Cambria" charset="0"/>
                <a:cs typeface="Cambria" charset="0"/>
              </a:rPr>
              <a:t>© </a:t>
            </a:r>
            <a:r>
              <a:rPr lang="en-US" kern="0" dirty="0">
                <a:ea typeface="Cambria" charset="0"/>
                <a:cs typeface="Cambria" charset="0"/>
              </a:rPr>
              <a:t>Euromonitor</a:t>
            </a:r>
            <a:r>
              <a:rPr lang="en-US" dirty="0">
                <a:ea typeface="Cambria" charset="0"/>
                <a:cs typeface="Cambria" charset="0"/>
              </a:rPr>
              <a:t> International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3122988C-AF05-9144-99DA-1C72A66DD68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891272" y="6547104"/>
            <a:ext cx="1088136" cy="155448"/>
          </a:xfrm>
        </p:spPr>
        <p:txBody>
          <a:bodyPr anchor="t"/>
          <a:lstStyle>
            <a:lvl1pPr>
              <a:lnSpc>
                <a:spcPts val="800"/>
              </a:lnSpc>
              <a:spcAft>
                <a:spcPts val="0"/>
              </a:spcAft>
              <a:defRPr sz="800"/>
            </a:lvl1pPr>
          </a:lstStyle>
          <a:p>
            <a:r>
              <a:rPr lang="en-US" dirty="0"/>
              <a:t>Place EMI Logo Here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Overlay - Charco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lIns="484632" tIns="182880" rIns="484632" bIns="3749039" anchor="b"/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None/>
              <a:defRPr>
                <a:latin typeface="+mj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86800" y="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FCE259AE-6FA2-DE49-8C03-2AB7F423A3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lIns="1828800" tIns="1828800" rIns="1828800" anchor="t"/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insert an image, then right click image and “SEND TO BACK”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457200" y="3355850"/>
            <a:ext cx="3657600" cy="304495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1"/>
            <a:r>
              <a:rPr lang="en-US" dirty="0"/>
              <a:t>Click to edit Master text styles</a:t>
            </a: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52400" y="6553201"/>
            <a:ext cx="1828800" cy="152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algn="l">
              <a:defRPr/>
            </a:pPr>
            <a:r>
              <a:rPr lang="en-US" dirty="0">
                <a:ea typeface="Cambria" charset="0"/>
                <a:cs typeface="Cambria" charset="0"/>
              </a:rPr>
              <a:t>© </a:t>
            </a:r>
            <a:r>
              <a:rPr lang="en-US" kern="0" dirty="0">
                <a:ea typeface="Cambria" charset="0"/>
                <a:cs typeface="Cambria" charset="0"/>
              </a:rPr>
              <a:t>Euromonitor</a:t>
            </a:r>
            <a:r>
              <a:rPr lang="en-US" dirty="0">
                <a:ea typeface="Cambria" charset="0"/>
                <a:cs typeface="Cambria" charset="0"/>
              </a:rPr>
              <a:t> International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6855A553-1348-2446-812D-2DD6F11018E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891272" y="6547104"/>
            <a:ext cx="1088136" cy="155448"/>
          </a:xfrm>
        </p:spPr>
        <p:txBody>
          <a:bodyPr anchor="t"/>
          <a:lstStyle>
            <a:lvl1pPr>
              <a:lnSpc>
                <a:spcPts val="800"/>
              </a:lnSpc>
              <a:spcAft>
                <a:spcPts val="0"/>
              </a:spcAft>
              <a:defRPr sz="800"/>
            </a:lvl1pPr>
          </a:lstStyle>
          <a:p>
            <a:r>
              <a:rPr lang="en-US" dirty="0"/>
              <a:t>Place EMI Logo Here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1 Col Solid - EMI Orange/Charco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3"/>
          </a:solidFill>
        </p:spPr>
        <p:txBody>
          <a:bodyPr lIns="484632" tIns="182880" rIns="484632" bIns="4343400" anchor="b"/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None/>
              <a:defRPr>
                <a:latin typeface="+mj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tx1"/>
          </a:solidFill>
        </p:spPr>
        <p:txBody>
          <a:bodyPr lIns="182880" tIns="182880" rIns="182880" bIns="4343400" anchor="b"/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None/>
              <a:defRPr>
                <a:latin typeface="+mj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679192"/>
            <a:ext cx="3657600" cy="235000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29200" y="2679192"/>
            <a:ext cx="3657600" cy="235000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86800" y="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FCE259AE-6FA2-DE49-8C03-2AB7F423A3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52400" y="6553201"/>
            <a:ext cx="1828800" cy="152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algn="l">
              <a:defRPr/>
            </a:pPr>
            <a:r>
              <a:rPr lang="en-US">
                <a:ea typeface="Cambria" charset="0"/>
                <a:cs typeface="Cambria" charset="0"/>
              </a:rPr>
              <a:t>© </a:t>
            </a:r>
            <a:r>
              <a:rPr lang="en-US" kern="0">
                <a:ea typeface="Cambria" charset="0"/>
                <a:cs typeface="Cambria" charset="0"/>
              </a:rPr>
              <a:t>Euromonitor</a:t>
            </a:r>
            <a:r>
              <a:rPr lang="en-US">
                <a:ea typeface="Cambria" charset="0"/>
                <a:cs typeface="Cambria" charset="0"/>
              </a:rPr>
              <a:t> International</a:t>
            </a:r>
            <a:endParaRPr lang="en-US" dirty="0">
              <a:ea typeface="Cambria" charset="0"/>
              <a:cs typeface="Cambria" charset="0"/>
            </a:endParaRP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D19FA16E-8F50-ED4F-92EC-CB34391CFE7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891272" y="6547104"/>
            <a:ext cx="1088136" cy="155448"/>
          </a:xfrm>
        </p:spPr>
        <p:txBody>
          <a:bodyPr anchor="t"/>
          <a:lstStyle>
            <a:lvl1pPr>
              <a:lnSpc>
                <a:spcPts val="8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Place EMI Logo Here</a:t>
            </a:r>
          </a:p>
        </p:txBody>
      </p:sp>
    </p:spTree>
    <p:extLst/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1 Col Solid - Charcoal/S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1"/>
          </a:solidFill>
        </p:spPr>
        <p:txBody>
          <a:bodyPr lIns="182880" tIns="182880" rIns="182880" bIns="4343400" anchor="b"/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None/>
              <a:defRPr>
                <a:latin typeface="+mj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/>
          </a:solidFill>
        </p:spPr>
        <p:txBody>
          <a:bodyPr lIns="484632" tIns="182880" rIns="484632" bIns="4343400" anchor="b"/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None/>
              <a:defRPr>
                <a:latin typeface="+mj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679192"/>
            <a:ext cx="3657600" cy="235000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1"/>
              </a:spcAft>
              <a:buClrTx/>
              <a:buSzPct val="100000"/>
              <a:buFont typeface="Wingdings" charset="2"/>
              <a:buNone/>
              <a:tabLst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1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lang="en-US" dirty="0"/>
              <a:t>Click to add text</a:t>
            </a:r>
          </a:p>
          <a:p>
            <a:pPr lvl="0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29200" y="2679192"/>
            <a:ext cx="3657600" cy="235000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1"/>
              </a:spcAft>
              <a:buClrTx/>
              <a:buSzPct val="100000"/>
              <a:buFont typeface="Wingdings" charset="2"/>
              <a:buNone/>
              <a:tabLst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1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lang="en-US" dirty="0"/>
              <a:t>Click to add text</a:t>
            </a:r>
          </a:p>
          <a:p>
            <a:pPr lv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86800" y="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CE259AE-6FA2-DE49-8C03-2AB7F423A3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52400" y="6553201"/>
            <a:ext cx="1828800" cy="152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algn="l">
              <a:defRPr/>
            </a:pPr>
            <a:r>
              <a:rPr lang="en-US" dirty="0">
                <a:ea typeface="Cambria" charset="0"/>
                <a:cs typeface="Cambria" charset="0"/>
              </a:rPr>
              <a:t>© </a:t>
            </a:r>
            <a:r>
              <a:rPr lang="en-US" kern="0" dirty="0">
                <a:ea typeface="Cambria" charset="0"/>
                <a:cs typeface="Cambria" charset="0"/>
              </a:rPr>
              <a:t>Euromonitor</a:t>
            </a:r>
            <a:r>
              <a:rPr lang="en-US" dirty="0">
                <a:ea typeface="Cambria" charset="0"/>
                <a:cs typeface="Cambria" charset="0"/>
              </a:rPr>
              <a:t> International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673CA379-F659-E84C-92AE-D2C119C9CF0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891272" y="6547104"/>
            <a:ext cx="1088136" cy="155448"/>
          </a:xfrm>
        </p:spPr>
        <p:txBody>
          <a:bodyPr anchor="t"/>
          <a:lstStyle>
            <a:lvl1pPr>
              <a:lnSpc>
                <a:spcPts val="800"/>
              </a:lnSpc>
              <a:spcAft>
                <a:spcPts val="0"/>
              </a:spcAft>
              <a:defRPr sz="800"/>
            </a:lvl1pPr>
          </a:lstStyle>
          <a:p>
            <a:r>
              <a:rPr lang="en-US" dirty="0"/>
              <a:t>Place EMI Logo Here</a:t>
            </a:r>
          </a:p>
        </p:txBody>
      </p:sp>
    </p:spTree>
    <p:extLst/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1 Col Image Left - S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txBody>
          <a:bodyPr lIns="484632" tIns="182880" rIns="484632" bIns="3657600" anchor="b"/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None/>
              <a:defRPr>
                <a:latin typeface="+mj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3352800"/>
            <a:ext cx="3657600" cy="235000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86800" y="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FCE259AE-6FA2-DE49-8C03-2AB7F423A3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572000" cy="6858000"/>
          </a:xfrm>
          <a:prstGeom prst="rect">
            <a:avLst/>
          </a:prstGeom>
        </p:spPr>
        <p:txBody>
          <a:bodyPr lIns="548640" tIns="731520" rIns="548640" anchor="t"/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insert an image, then right click image and “SEND TO BACK”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7"/>
          </p:nvPr>
        </p:nvSpPr>
        <p:spPr>
          <a:xfrm>
            <a:off x="5029200" y="2374392"/>
            <a:ext cx="3657600" cy="3328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52400" y="6553201"/>
            <a:ext cx="1828800" cy="152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algn="l">
              <a:defRPr/>
            </a:pPr>
            <a:r>
              <a:rPr lang="en-US" dirty="0">
                <a:ea typeface="Cambria" charset="0"/>
                <a:cs typeface="Cambria" charset="0"/>
              </a:rPr>
              <a:t>© </a:t>
            </a:r>
            <a:r>
              <a:rPr lang="en-US" kern="0" dirty="0">
                <a:ea typeface="Cambria" charset="0"/>
                <a:cs typeface="Cambria" charset="0"/>
              </a:rPr>
              <a:t>Euromonitor</a:t>
            </a:r>
            <a:r>
              <a:rPr lang="en-US" dirty="0">
                <a:ea typeface="Cambria" charset="0"/>
                <a:cs typeface="Cambria" charset="0"/>
              </a:rPr>
              <a:t> International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EEE7B9-8307-364D-BD95-96D10495A7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708" y="6548868"/>
            <a:ext cx="1088145" cy="1569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1 Col Image Left - Charco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lIns="484632" tIns="182880" rIns="484632" bIns="3657600" anchor="b"/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None/>
              <a:defRPr>
                <a:latin typeface="+mj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3352800"/>
            <a:ext cx="3657600" cy="235000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86800" y="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FCE259AE-6FA2-DE49-8C03-2AB7F423A3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572000" cy="6858000"/>
          </a:xfrm>
          <a:prstGeom prst="rect">
            <a:avLst/>
          </a:prstGeom>
          <a:noFill/>
        </p:spPr>
        <p:txBody>
          <a:bodyPr lIns="548640" tIns="731520" rIns="548640" anchor="t"/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insert an image, then right click image and “SEND TO BACK”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7"/>
          </p:nvPr>
        </p:nvSpPr>
        <p:spPr>
          <a:xfrm>
            <a:off x="5029200" y="2374392"/>
            <a:ext cx="3657600" cy="3328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52400" y="6553201"/>
            <a:ext cx="1828800" cy="152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algn="l">
              <a:defRPr/>
            </a:pPr>
            <a:r>
              <a:rPr lang="en-US" dirty="0">
                <a:ea typeface="Cambria" charset="0"/>
                <a:cs typeface="Cambria" charset="0"/>
              </a:rPr>
              <a:t>© </a:t>
            </a:r>
            <a:r>
              <a:rPr lang="en-US" kern="0" dirty="0">
                <a:ea typeface="Cambria" charset="0"/>
                <a:cs typeface="Cambria" charset="0"/>
              </a:rPr>
              <a:t>Euromonitor</a:t>
            </a:r>
            <a:r>
              <a:rPr lang="en-US" dirty="0">
                <a:ea typeface="Cambria" charset="0"/>
                <a:cs typeface="Cambria" charset="0"/>
              </a:rPr>
              <a:t> International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EFC59E-2151-C84F-976A-957D74345A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708" y="6548868"/>
            <a:ext cx="1088145" cy="1569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:1 Col Image Left - S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5">
              <a:alpha val="80000"/>
            </a:schemeClr>
          </a:solidFill>
        </p:spPr>
        <p:txBody>
          <a:bodyPr lIns="484632" tIns="182880" rIns="484632" bIns="3657600" anchor="b"/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None/>
              <a:defRPr>
                <a:latin typeface="+mj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572000" cy="6858000"/>
          </a:xfrm>
          <a:prstGeom prst="rect">
            <a:avLst/>
          </a:prstGeom>
        </p:spPr>
        <p:txBody>
          <a:bodyPr lIns="548640" tIns="731520" rIns="548640" anchor="t"/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insert an image, then right click image and “SEND TO BACK”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3352800"/>
            <a:ext cx="3657600" cy="235000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86800" y="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FCE259AE-6FA2-DE49-8C03-2AB7F423A3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7"/>
          </p:nvPr>
        </p:nvSpPr>
        <p:spPr>
          <a:xfrm>
            <a:off x="5029200" y="2374392"/>
            <a:ext cx="3657600" cy="3328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52400" y="6553201"/>
            <a:ext cx="1828800" cy="152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algn="l">
              <a:defRPr/>
            </a:pPr>
            <a:r>
              <a:rPr lang="en-US">
                <a:ea typeface="Cambria" charset="0"/>
                <a:cs typeface="Cambria" charset="0"/>
              </a:rPr>
              <a:t>© </a:t>
            </a:r>
            <a:r>
              <a:rPr lang="en-US" kern="0">
                <a:ea typeface="Cambria" charset="0"/>
                <a:cs typeface="Cambria" charset="0"/>
              </a:rPr>
              <a:t>Euromonitor</a:t>
            </a:r>
            <a:r>
              <a:rPr lang="en-US">
                <a:ea typeface="Cambria" charset="0"/>
                <a:cs typeface="Cambria" charset="0"/>
              </a:rPr>
              <a:t> International</a:t>
            </a:r>
            <a:endParaRPr lang="en-US" dirty="0">
              <a:ea typeface="Cambria" charset="0"/>
              <a:cs typeface="Cambria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F4599D4-725F-E845-8C95-023D27C289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708" y="6548868"/>
            <a:ext cx="1088145" cy="1569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C Overview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04800" y="457200"/>
            <a:ext cx="4114800" cy="6096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304802" y="1219200"/>
            <a:ext cx="949569" cy="822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1524000"/>
            <a:ext cx="4114800" cy="487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Font typeface="Arial" charset="0"/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None/>
              <a:defRPr sz="1600">
                <a:solidFill>
                  <a:schemeClr val="tx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None/>
              <a:defRPr sz="1600">
                <a:solidFill>
                  <a:schemeClr val="tx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None/>
              <a:defRPr sz="1600">
                <a:solidFill>
                  <a:schemeClr val="tx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400"/>
              </a:spcBef>
              <a:spcAft>
                <a:spcPts val="1000"/>
              </a:spcAft>
              <a:buNone/>
              <a:defRPr sz="16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-1620982" y="1676406"/>
            <a:ext cx="1340427" cy="1215737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91440" rIns="91440" bIns="91440" rtlCol="0" anchor="t" anchorCtr="0">
            <a:no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Use this layout for more then 5 sections without image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0" y="0"/>
            <a:ext cx="4572000" cy="6858000"/>
          </a:xfrm>
          <a:prstGeom prst="rect">
            <a:avLst/>
          </a:prstGeom>
          <a:gradFill>
            <a:gsLst>
              <a:gs pos="5000">
                <a:srgbClr val="FF6A13"/>
              </a:gs>
              <a:gs pos="100000">
                <a:srgbClr val="F1B434"/>
              </a:gs>
            </a:gsLst>
            <a:lin ang="0" scaled="1"/>
          </a:gradFill>
        </p:spPr>
        <p:txBody>
          <a:bodyPr anchor="b">
            <a:noAutofit/>
          </a:bodyPr>
          <a:lstStyle>
            <a:lvl1pPr marL="0" indent="0">
              <a:buNone/>
              <a:defRPr sz="600" baseline="0"/>
            </a:lvl1pPr>
            <a:lvl2pPr marL="0" indent="0">
              <a:buNone/>
              <a:defRPr sz="600"/>
            </a:lvl2pPr>
            <a:lvl3pPr marL="0" indent="0">
              <a:buNone/>
              <a:defRPr sz="600"/>
            </a:lvl3pPr>
            <a:lvl4pPr marL="0" indent="0">
              <a:buNone/>
              <a:defRPr sz="600"/>
            </a:lvl4pPr>
            <a:lvl5pPr marL="0" indent="0">
              <a:buNone/>
              <a:defRPr sz="600"/>
            </a:lvl5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52403" y="6589807"/>
            <a:ext cx="2830613" cy="152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l">
              <a:defRPr/>
            </a:pPr>
            <a:r>
              <a:rPr lang="en-US" sz="800" dirty="0">
                <a:solidFill>
                  <a:schemeClr val="bg2"/>
                </a:solidFill>
                <a:latin typeface="+mn-lt"/>
                <a:ea typeface="Cambria" charset="0"/>
                <a:cs typeface="Cambria" charset="0"/>
              </a:rPr>
              <a:t>© </a:t>
            </a:r>
            <a:r>
              <a:rPr lang="en-US" sz="800" kern="0" dirty="0" err="1">
                <a:solidFill>
                  <a:schemeClr val="bg2"/>
                </a:solidFill>
                <a:latin typeface="+mn-lt"/>
                <a:ea typeface="Cambria" charset="0"/>
                <a:cs typeface="Cambria" charset="0"/>
              </a:rPr>
              <a:t>Euromonitor</a:t>
            </a:r>
            <a:r>
              <a:rPr lang="en-US" sz="800" dirty="0">
                <a:solidFill>
                  <a:schemeClr val="bg2"/>
                </a:solidFill>
                <a:latin typeface="+mn-lt"/>
                <a:ea typeface="Cambria" charset="0"/>
                <a:cs typeface="Cambria" charset="0"/>
              </a:rPr>
              <a:t> International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8499765" y="6"/>
            <a:ext cx="644236" cy="304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fld id="{5F8EC74F-F43D-B546-84DB-988CF7340E3A}" type="slidenum">
              <a:rPr lang="en-US" sz="900" smtClean="0"/>
              <a:pPr algn="r"/>
              <a:t>‹#›</a:t>
            </a:fld>
            <a:endParaRPr lang="en-US" sz="900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8D787388-244E-B34E-8ECF-5E56007C288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891272" y="6547104"/>
            <a:ext cx="1088136" cy="155448"/>
          </a:xfrm>
        </p:spPr>
        <p:txBody>
          <a:bodyPr anchor="t"/>
          <a:lstStyle>
            <a:lvl1pPr>
              <a:lnSpc>
                <a:spcPts val="800"/>
              </a:lnSpc>
              <a:spcAft>
                <a:spcPts val="0"/>
              </a:spcAft>
              <a:defRPr sz="800"/>
            </a:lvl1pPr>
          </a:lstStyle>
          <a:p>
            <a:r>
              <a:rPr lang="en-US" dirty="0"/>
              <a:t>Place EMI Logo Here</a:t>
            </a: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1 Quote - Charco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4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304803" y="679800"/>
            <a:ext cx="3954737" cy="5120861"/>
          </a:xfrm>
          <a:prstGeom prst="rect">
            <a:avLst/>
          </a:prstGeom>
        </p:spPr>
        <p:txBody>
          <a:bodyPr lIns="0" tIns="0" rIns="91440" bIns="9144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3" y="5937181"/>
            <a:ext cx="3954737" cy="463620"/>
          </a:xfrm>
          <a:prstGeom prst="rect">
            <a:avLst/>
          </a:prstGeom>
        </p:spPr>
        <p:txBody>
          <a:bodyPr lIns="0" tIns="27432" rIns="0" bIns="0">
            <a:noAutofit/>
          </a:bodyPr>
          <a:lstStyle>
            <a:lvl1pPr marL="0" indent="0" algn="r">
              <a:lnSpc>
                <a:spcPts val="1500"/>
              </a:lnSpc>
              <a:spcBef>
                <a:spcPts val="0"/>
              </a:spcBef>
              <a:buNone/>
              <a:defRPr sz="1200" i="1" baseline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600">
                <a:solidFill>
                  <a:schemeClr val="bg1"/>
                </a:solidFill>
              </a:defRPr>
            </a:lvl2pPr>
            <a:lvl3pPr marL="914377" indent="0">
              <a:buNone/>
              <a:defRPr sz="1600">
                <a:solidFill>
                  <a:schemeClr val="bg1"/>
                </a:solidFill>
              </a:defRPr>
            </a:lvl3pPr>
            <a:lvl4pPr marL="1371566" indent="0">
              <a:buNone/>
              <a:defRPr sz="1600">
                <a:solidFill>
                  <a:schemeClr val="bg1"/>
                </a:solidFill>
              </a:defRPr>
            </a:lvl4pPr>
            <a:lvl5pPr marL="1828754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—Author, Click to add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86800" y="0"/>
            <a:ext cx="457200" cy="3048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FCE259AE-6FA2-DE49-8C03-2AB7F423A3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0"/>
            <a:ext cx="4572000" cy="6858000"/>
          </a:xfrm>
          <a:prstGeom prst="rect">
            <a:avLst/>
          </a:prstGeom>
        </p:spPr>
        <p:txBody>
          <a:bodyPr lIns="365760" tIns="365760" rIns="365760" bIns="365760"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insert an image, then right click image and “SEND TO BACK”</a:t>
            </a:r>
          </a:p>
        </p:txBody>
      </p:sp>
      <p:grpSp>
        <p:nvGrpSpPr>
          <p:cNvPr id="33" name="Group 32"/>
          <p:cNvGrpSpPr>
            <a:grpSpLocks noChangeAspect="1"/>
          </p:cNvGrpSpPr>
          <p:nvPr userDrawn="1"/>
        </p:nvGrpSpPr>
        <p:grpSpPr>
          <a:xfrm rot="10800000">
            <a:off x="304803" y="228600"/>
            <a:ext cx="540233" cy="355874"/>
            <a:chOff x="7514215" y="3985644"/>
            <a:chExt cx="1052760" cy="69349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34" name="Rectangular Callout 13"/>
            <p:cNvSpPr/>
            <p:nvPr/>
          </p:nvSpPr>
          <p:spPr>
            <a:xfrm flipH="1">
              <a:off x="7514215" y="3985644"/>
              <a:ext cx="462210" cy="693498"/>
            </a:xfrm>
            <a:custGeom>
              <a:avLst/>
              <a:gdLst>
                <a:gd name="connsiteX0" fmla="*/ 0 w 460344"/>
                <a:gd name="connsiteY0" fmla="*/ 0 h 457755"/>
                <a:gd name="connsiteX1" fmla="*/ 76724 w 460344"/>
                <a:gd name="connsiteY1" fmla="*/ 0 h 457755"/>
                <a:gd name="connsiteX2" fmla="*/ 76724 w 460344"/>
                <a:gd name="connsiteY2" fmla="*/ 0 h 457755"/>
                <a:gd name="connsiteX3" fmla="*/ 191810 w 460344"/>
                <a:gd name="connsiteY3" fmla="*/ 0 h 457755"/>
                <a:gd name="connsiteX4" fmla="*/ 460344 w 460344"/>
                <a:gd name="connsiteY4" fmla="*/ 0 h 457755"/>
                <a:gd name="connsiteX5" fmla="*/ 460344 w 460344"/>
                <a:gd name="connsiteY5" fmla="*/ 267024 h 457755"/>
                <a:gd name="connsiteX6" fmla="*/ 460344 w 460344"/>
                <a:gd name="connsiteY6" fmla="*/ 267024 h 457755"/>
                <a:gd name="connsiteX7" fmla="*/ 460344 w 460344"/>
                <a:gd name="connsiteY7" fmla="*/ 381463 h 457755"/>
                <a:gd name="connsiteX8" fmla="*/ 460344 w 460344"/>
                <a:gd name="connsiteY8" fmla="*/ 457755 h 457755"/>
                <a:gd name="connsiteX9" fmla="*/ 191810 w 460344"/>
                <a:gd name="connsiteY9" fmla="*/ 457755 h 457755"/>
                <a:gd name="connsiteX10" fmla="*/ 134269 w 460344"/>
                <a:gd name="connsiteY10" fmla="*/ 514974 h 457755"/>
                <a:gd name="connsiteX11" fmla="*/ 76724 w 460344"/>
                <a:gd name="connsiteY11" fmla="*/ 457755 h 457755"/>
                <a:gd name="connsiteX12" fmla="*/ 0 w 460344"/>
                <a:gd name="connsiteY12" fmla="*/ 457755 h 457755"/>
                <a:gd name="connsiteX13" fmla="*/ 0 w 460344"/>
                <a:gd name="connsiteY13" fmla="*/ 381463 h 457755"/>
                <a:gd name="connsiteX14" fmla="*/ 0 w 460344"/>
                <a:gd name="connsiteY14" fmla="*/ 267024 h 457755"/>
                <a:gd name="connsiteX15" fmla="*/ 0 w 460344"/>
                <a:gd name="connsiteY15" fmla="*/ 267024 h 457755"/>
                <a:gd name="connsiteX16" fmla="*/ 0 w 460344"/>
                <a:gd name="connsiteY16" fmla="*/ 0 h 457755"/>
                <a:gd name="connsiteX0" fmla="*/ 0 w 460344"/>
                <a:gd name="connsiteY0" fmla="*/ 0 h 550692"/>
                <a:gd name="connsiteX1" fmla="*/ 76724 w 460344"/>
                <a:gd name="connsiteY1" fmla="*/ 0 h 550692"/>
                <a:gd name="connsiteX2" fmla="*/ 76724 w 460344"/>
                <a:gd name="connsiteY2" fmla="*/ 0 h 550692"/>
                <a:gd name="connsiteX3" fmla="*/ 191810 w 460344"/>
                <a:gd name="connsiteY3" fmla="*/ 0 h 550692"/>
                <a:gd name="connsiteX4" fmla="*/ 460344 w 460344"/>
                <a:gd name="connsiteY4" fmla="*/ 0 h 550692"/>
                <a:gd name="connsiteX5" fmla="*/ 460344 w 460344"/>
                <a:gd name="connsiteY5" fmla="*/ 267024 h 550692"/>
                <a:gd name="connsiteX6" fmla="*/ 460344 w 460344"/>
                <a:gd name="connsiteY6" fmla="*/ 267024 h 550692"/>
                <a:gd name="connsiteX7" fmla="*/ 460344 w 460344"/>
                <a:gd name="connsiteY7" fmla="*/ 381463 h 550692"/>
                <a:gd name="connsiteX8" fmla="*/ 460344 w 460344"/>
                <a:gd name="connsiteY8" fmla="*/ 457755 h 550692"/>
                <a:gd name="connsiteX9" fmla="*/ 191810 w 460344"/>
                <a:gd name="connsiteY9" fmla="*/ 457755 h 550692"/>
                <a:gd name="connsiteX10" fmla="*/ 43781 w 460344"/>
                <a:gd name="connsiteY10" fmla="*/ 550692 h 550692"/>
                <a:gd name="connsiteX11" fmla="*/ 76724 w 460344"/>
                <a:gd name="connsiteY11" fmla="*/ 457755 h 550692"/>
                <a:gd name="connsiteX12" fmla="*/ 0 w 460344"/>
                <a:gd name="connsiteY12" fmla="*/ 457755 h 550692"/>
                <a:gd name="connsiteX13" fmla="*/ 0 w 460344"/>
                <a:gd name="connsiteY13" fmla="*/ 381463 h 550692"/>
                <a:gd name="connsiteX14" fmla="*/ 0 w 460344"/>
                <a:gd name="connsiteY14" fmla="*/ 267024 h 550692"/>
                <a:gd name="connsiteX15" fmla="*/ 0 w 460344"/>
                <a:gd name="connsiteY15" fmla="*/ 267024 h 550692"/>
                <a:gd name="connsiteX16" fmla="*/ 0 w 460344"/>
                <a:gd name="connsiteY16" fmla="*/ 0 h 550692"/>
                <a:gd name="connsiteX0" fmla="*/ 0 w 460344"/>
                <a:gd name="connsiteY0" fmla="*/ 0 h 555386"/>
                <a:gd name="connsiteX1" fmla="*/ 76724 w 460344"/>
                <a:gd name="connsiteY1" fmla="*/ 0 h 555386"/>
                <a:gd name="connsiteX2" fmla="*/ 76724 w 460344"/>
                <a:gd name="connsiteY2" fmla="*/ 0 h 555386"/>
                <a:gd name="connsiteX3" fmla="*/ 191810 w 460344"/>
                <a:gd name="connsiteY3" fmla="*/ 0 h 555386"/>
                <a:gd name="connsiteX4" fmla="*/ 460344 w 460344"/>
                <a:gd name="connsiteY4" fmla="*/ 0 h 555386"/>
                <a:gd name="connsiteX5" fmla="*/ 460344 w 460344"/>
                <a:gd name="connsiteY5" fmla="*/ 267024 h 555386"/>
                <a:gd name="connsiteX6" fmla="*/ 460344 w 460344"/>
                <a:gd name="connsiteY6" fmla="*/ 267024 h 555386"/>
                <a:gd name="connsiteX7" fmla="*/ 460344 w 460344"/>
                <a:gd name="connsiteY7" fmla="*/ 381463 h 555386"/>
                <a:gd name="connsiteX8" fmla="*/ 460344 w 460344"/>
                <a:gd name="connsiteY8" fmla="*/ 457755 h 555386"/>
                <a:gd name="connsiteX9" fmla="*/ 191810 w 460344"/>
                <a:gd name="connsiteY9" fmla="*/ 457755 h 555386"/>
                <a:gd name="connsiteX10" fmla="*/ 43781 w 460344"/>
                <a:gd name="connsiteY10" fmla="*/ 550692 h 555386"/>
                <a:gd name="connsiteX11" fmla="*/ 524 w 460344"/>
                <a:gd name="connsiteY11" fmla="*/ 555386 h 555386"/>
                <a:gd name="connsiteX12" fmla="*/ 0 w 460344"/>
                <a:gd name="connsiteY12" fmla="*/ 457755 h 555386"/>
                <a:gd name="connsiteX13" fmla="*/ 0 w 460344"/>
                <a:gd name="connsiteY13" fmla="*/ 381463 h 555386"/>
                <a:gd name="connsiteX14" fmla="*/ 0 w 460344"/>
                <a:gd name="connsiteY14" fmla="*/ 267024 h 555386"/>
                <a:gd name="connsiteX15" fmla="*/ 0 w 460344"/>
                <a:gd name="connsiteY15" fmla="*/ 267024 h 555386"/>
                <a:gd name="connsiteX16" fmla="*/ 0 w 460344"/>
                <a:gd name="connsiteY16" fmla="*/ 0 h 555386"/>
                <a:gd name="connsiteX0" fmla="*/ 0 w 460344"/>
                <a:gd name="connsiteY0" fmla="*/ 0 h 555386"/>
                <a:gd name="connsiteX1" fmla="*/ 76724 w 460344"/>
                <a:gd name="connsiteY1" fmla="*/ 0 h 555386"/>
                <a:gd name="connsiteX2" fmla="*/ 76724 w 460344"/>
                <a:gd name="connsiteY2" fmla="*/ 0 h 555386"/>
                <a:gd name="connsiteX3" fmla="*/ 191810 w 460344"/>
                <a:gd name="connsiteY3" fmla="*/ 0 h 555386"/>
                <a:gd name="connsiteX4" fmla="*/ 460344 w 460344"/>
                <a:gd name="connsiteY4" fmla="*/ 0 h 555386"/>
                <a:gd name="connsiteX5" fmla="*/ 460344 w 460344"/>
                <a:gd name="connsiteY5" fmla="*/ 267024 h 555386"/>
                <a:gd name="connsiteX6" fmla="*/ 460344 w 460344"/>
                <a:gd name="connsiteY6" fmla="*/ 267024 h 555386"/>
                <a:gd name="connsiteX7" fmla="*/ 460344 w 460344"/>
                <a:gd name="connsiteY7" fmla="*/ 381463 h 555386"/>
                <a:gd name="connsiteX8" fmla="*/ 460344 w 460344"/>
                <a:gd name="connsiteY8" fmla="*/ 457755 h 555386"/>
                <a:gd name="connsiteX9" fmla="*/ 191810 w 460344"/>
                <a:gd name="connsiteY9" fmla="*/ 457755 h 555386"/>
                <a:gd name="connsiteX10" fmla="*/ 108075 w 460344"/>
                <a:gd name="connsiteY10" fmla="*/ 514973 h 555386"/>
                <a:gd name="connsiteX11" fmla="*/ 524 w 460344"/>
                <a:gd name="connsiteY11" fmla="*/ 555386 h 555386"/>
                <a:gd name="connsiteX12" fmla="*/ 0 w 460344"/>
                <a:gd name="connsiteY12" fmla="*/ 457755 h 555386"/>
                <a:gd name="connsiteX13" fmla="*/ 0 w 460344"/>
                <a:gd name="connsiteY13" fmla="*/ 381463 h 555386"/>
                <a:gd name="connsiteX14" fmla="*/ 0 w 460344"/>
                <a:gd name="connsiteY14" fmla="*/ 267024 h 555386"/>
                <a:gd name="connsiteX15" fmla="*/ 0 w 460344"/>
                <a:gd name="connsiteY15" fmla="*/ 267024 h 555386"/>
                <a:gd name="connsiteX16" fmla="*/ 0 w 460344"/>
                <a:gd name="connsiteY16" fmla="*/ 0 h 555386"/>
                <a:gd name="connsiteX0" fmla="*/ 0 w 460344"/>
                <a:gd name="connsiteY0" fmla="*/ 0 h 555386"/>
                <a:gd name="connsiteX1" fmla="*/ 76724 w 460344"/>
                <a:gd name="connsiteY1" fmla="*/ 0 h 555386"/>
                <a:gd name="connsiteX2" fmla="*/ 76724 w 460344"/>
                <a:gd name="connsiteY2" fmla="*/ 0 h 555386"/>
                <a:gd name="connsiteX3" fmla="*/ 191810 w 460344"/>
                <a:gd name="connsiteY3" fmla="*/ 0 h 555386"/>
                <a:gd name="connsiteX4" fmla="*/ 460344 w 460344"/>
                <a:gd name="connsiteY4" fmla="*/ 0 h 555386"/>
                <a:gd name="connsiteX5" fmla="*/ 460344 w 460344"/>
                <a:gd name="connsiteY5" fmla="*/ 267024 h 555386"/>
                <a:gd name="connsiteX6" fmla="*/ 460344 w 460344"/>
                <a:gd name="connsiteY6" fmla="*/ 267024 h 555386"/>
                <a:gd name="connsiteX7" fmla="*/ 460344 w 460344"/>
                <a:gd name="connsiteY7" fmla="*/ 381463 h 555386"/>
                <a:gd name="connsiteX8" fmla="*/ 460344 w 460344"/>
                <a:gd name="connsiteY8" fmla="*/ 457755 h 555386"/>
                <a:gd name="connsiteX9" fmla="*/ 191810 w 460344"/>
                <a:gd name="connsiteY9" fmla="*/ 457755 h 555386"/>
                <a:gd name="connsiteX10" fmla="*/ 108075 w 460344"/>
                <a:gd name="connsiteY10" fmla="*/ 514973 h 555386"/>
                <a:gd name="connsiteX11" fmla="*/ 524 w 460344"/>
                <a:gd name="connsiteY11" fmla="*/ 555386 h 555386"/>
                <a:gd name="connsiteX12" fmla="*/ 0 w 460344"/>
                <a:gd name="connsiteY12" fmla="*/ 457755 h 555386"/>
                <a:gd name="connsiteX13" fmla="*/ 0 w 460344"/>
                <a:gd name="connsiteY13" fmla="*/ 381463 h 555386"/>
                <a:gd name="connsiteX14" fmla="*/ 0 w 460344"/>
                <a:gd name="connsiteY14" fmla="*/ 267024 h 555386"/>
                <a:gd name="connsiteX15" fmla="*/ 0 w 460344"/>
                <a:gd name="connsiteY15" fmla="*/ 267024 h 555386"/>
                <a:gd name="connsiteX16" fmla="*/ 0 w 460344"/>
                <a:gd name="connsiteY16" fmla="*/ 0 h 555386"/>
                <a:gd name="connsiteX0" fmla="*/ 0 w 460344"/>
                <a:gd name="connsiteY0" fmla="*/ 0 h 588723"/>
                <a:gd name="connsiteX1" fmla="*/ 76724 w 460344"/>
                <a:gd name="connsiteY1" fmla="*/ 0 h 588723"/>
                <a:gd name="connsiteX2" fmla="*/ 76724 w 460344"/>
                <a:gd name="connsiteY2" fmla="*/ 0 h 588723"/>
                <a:gd name="connsiteX3" fmla="*/ 191810 w 460344"/>
                <a:gd name="connsiteY3" fmla="*/ 0 h 588723"/>
                <a:gd name="connsiteX4" fmla="*/ 460344 w 460344"/>
                <a:gd name="connsiteY4" fmla="*/ 0 h 588723"/>
                <a:gd name="connsiteX5" fmla="*/ 460344 w 460344"/>
                <a:gd name="connsiteY5" fmla="*/ 267024 h 588723"/>
                <a:gd name="connsiteX6" fmla="*/ 460344 w 460344"/>
                <a:gd name="connsiteY6" fmla="*/ 267024 h 588723"/>
                <a:gd name="connsiteX7" fmla="*/ 460344 w 460344"/>
                <a:gd name="connsiteY7" fmla="*/ 381463 h 588723"/>
                <a:gd name="connsiteX8" fmla="*/ 460344 w 460344"/>
                <a:gd name="connsiteY8" fmla="*/ 457755 h 588723"/>
                <a:gd name="connsiteX9" fmla="*/ 191810 w 460344"/>
                <a:gd name="connsiteY9" fmla="*/ 457755 h 588723"/>
                <a:gd name="connsiteX10" fmla="*/ 108075 w 460344"/>
                <a:gd name="connsiteY10" fmla="*/ 514973 h 588723"/>
                <a:gd name="connsiteX11" fmla="*/ 524 w 460344"/>
                <a:gd name="connsiteY11" fmla="*/ 588723 h 588723"/>
                <a:gd name="connsiteX12" fmla="*/ 0 w 460344"/>
                <a:gd name="connsiteY12" fmla="*/ 457755 h 588723"/>
                <a:gd name="connsiteX13" fmla="*/ 0 w 460344"/>
                <a:gd name="connsiteY13" fmla="*/ 381463 h 588723"/>
                <a:gd name="connsiteX14" fmla="*/ 0 w 460344"/>
                <a:gd name="connsiteY14" fmla="*/ 267024 h 588723"/>
                <a:gd name="connsiteX15" fmla="*/ 0 w 460344"/>
                <a:gd name="connsiteY15" fmla="*/ 267024 h 588723"/>
                <a:gd name="connsiteX16" fmla="*/ 0 w 460344"/>
                <a:gd name="connsiteY16" fmla="*/ 0 h 588723"/>
                <a:gd name="connsiteX0" fmla="*/ 1866 w 462210"/>
                <a:gd name="connsiteY0" fmla="*/ 0 h 693498"/>
                <a:gd name="connsiteX1" fmla="*/ 78590 w 462210"/>
                <a:gd name="connsiteY1" fmla="*/ 0 h 693498"/>
                <a:gd name="connsiteX2" fmla="*/ 78590 w 462210"/>
                <a:gd name="connsiteY2" fmla="*/ 0 h 693498"/>
                <a:gd name="connsiteX3" fmla="*/ 193676 w 462210"/>
                <a:gd name="connsiteY3" fmla="*/ 0 h 693498"/>
                <a:gd name="connsiteX4" fmla="*/ 462210 w 462210"/>
                <a:gd name="connsiteY4" fmla="*/ 0 h 693498"/>
                <a:gd name="connsiteX5" fmla="*/ 462210 w 462210"/>
                <a:gd name="connsiteY5" fmla="*/ 267024 h 693498"/>
                <a:gd name="connsiteX6" fmla="*/ 462210 w 462210"/>
                <a:gd name="connsiteY6" fmla="*/ 267024 h 693498"/>
                <a:gd name="connsiteX7" fmla="*/ 462210 w 462210"/>
                <a:gd name="connsiteY7" fmla="*/ 381463 h 693498"/>
                <a:gd name="connsiteX8" fmla="*/ 462210 w 462210"/>
                <a:gd name="connsiteY8" fmla="*/ 457755 h 693498"/>
                <a:gd name="connsiteX9" fmla="*/ 193676 w 462210"/>
                <a:gd name="connsiteY9" fmla="*/ 457755 h 693498"/>
                <a:gd name="connsiteX10" fmla="*/ 109941 w 462210"/>
                <a:gd name="connsiteY10" fmla="*/ 514973 h 693498"/>
                <a:gd name="connsiteX11" fmla="*/ 9 w 462210"/>
                <a:gd name="connsiteY11" fmla="*/ 693498 h 693498"/>
                <a:gd name="connsiteX12" fmla="*/ 1866 w 462210"/>
                <a:gd name="connsiteY12" fmla="*/ 457755 h 693498"/>
                <a:gd name="connsiteX13" fmla="*/ 1866 w 462210"/>
                <a:gd name="connsiteY13" fmla="*/ 381463 h 693498"/>
                <a:gd name="connsiteX14" fmla="*/ 1866 w 462210"/>
                <a:gd name="connsiteY14" fmla="*/ 267024 h 693498"/>
                <a:gd name="connsiteX15" fmla="*/ 1866 w 462210"/>
                <a:gd name="connsiteY15" fmla="*/ 267024 h 693498"/>
                <a:gd name="connsiteX16" fmla="*/ 1866 w 462210"/>
                <a:gd name="connsiteY16" fmla="*/ 0 h 693498"/>
                <a:gd name="connsiteX0" fmla="*/ 1866 w 462210"/>
                <a:gd name="connsiteY0" fmla="*/ 0 h 693498"/>
                <a:gd name="connsiteX1" fmla="*/ 78590 w 462210"/>
                <a:gd name="connsiteY1" fmla="*/ 0 h 693498"/>
                <a:gd name="connsiteX2" fmla="*/ 78590 w 462210"/>
                <a:gd name="connsiteY2" fmla="*/ 0 h 693498"/>
                <a:gd name="connsiteX3" fmla="*/ 193676 w 462210"/>
                <a:gd name="connsiteY3" fmla="*/ 0 h 693498"/>
                <a:gd name="connsiteX4" fmla="*/ 462210 w 462210"/>
                <a:gd name="connsiteY4" fmla="*/ 0 h 693498"/>
                <a:gd name="connsiteX5" fmla="*/ 462210 w 462210"/>
                <a:gd name="connsiteY5" fmla="*/ 267024 h 693498"/>
                <a:gd name="connsiteX6" fmla="*/ 462210 w 462210"/>
                <a:gd name="connsiteY6" fmla="*/ 267024 h 693498"/>
                <a:gd name="connsiteX7" fmla="*/ 462210 w 462210"/>
                <a:gd name="connsiteY7" fmla="*/ 381463 h 693498"/>
                <a:gd name="connsiteX8" fmla="*/ 462210 w 462210"/>
                <a:gd name="connsiteY8" fmla="*/ 457755 h 693498"/>
                <a:gd name="connsiteX9" fmla="*/ 193676 w 462210"/>
                <a:gd name="connsiteY9" fmla="*/ 457755 h 693498"/>
                <a:gd name="connsiteX10" fmla="*/ 121848 w 462210"/>
                <a:gd name="connsiteY10" fmla="*/ 576885 h 693498"/>
                <a:gd name="connsiteX11" fmla="*/ 9 w 462210"/>
                <a:gd name="connsiteY11" fmla="*/ 693498 h 693498"/>
                <a:gd name="connsiteX12" fmla="*/ 1866 w 462210"/>
                <a:gd name="connsiteY12" fmla="*/ 457755 h 693498"/>
                <a:gd name="connsiteX13" fmla="*/ 1866 w 462210"/>
                <a:gd name="connsiteY13" fmla="*/ 381463 h 693498"/>
                <a:gd name="connsiteX14" fmla="*/ 1866 w 462210"/>
                <a:gd name="connsiteY14" fmla="*/ 267024 h 693498"/>
                <a:gd name="connsiteX15" fmla="*/ 1866 w 462210"/>
                <a:gd name="connsiteY15" fmla="*/ 267024 h 693498"/>
                <a:gd name="connsiteX16" fmla="*/ 1866 w 462210"/>
                <a:gd name="connsiteY16" fmla="*/ 0 h 693498"/>
                <a:gd name="connsiteX0" fmla="*/ 1866 w 462210"/>
                <a:gd name="connsiteY0" fmla="*/ 0 h 693498"/>
                <a:gd name="connsiteX1" fmla="*/ 78590 w 462210"/>
                <a:gd name="connsiteY1" fmla="*/ 0 h 693498"/>
                <a:gd name="connsiteX2" fmla="*/ 78590 w 462210"/>
                <a:gd name="connsiteY2" fmla="*/ 0 h 693498"/>
                <a:gd name="connsiteX3" fmla="*/ 193676 w 462210"/>
                <a:gd name="connsiteY3" fmla="*/ 0 h 693498"/>
                <a:gd name="connsiteX4" fmla="*/ 462210 w 462210"/>
                <a:gd name="connsiteY4" fmla="*/ 0 h 693498"/>
                <a:gd name="connsiteX5" fmla="*/ 462210 w 462210"/>
                <a:gd name="connsiteY5" fmla="*/ 267024 h 693498"/>
                <a:gd name="connsiteX6" fmla="*/ 462210 w 462210"/>
                <a:gd name="connsiteY6" fmla="*/ 267024 h 693498"/>
                <a:gd name="connsiteX7" fmla="*/ 462210 w 462210"/>
                <a:gd name="connsiteY7" fmla="*/ 381463 h 693498"/>
                <a:gd name="connsiteX8" fmla="*/ 462210 w 462210"/>
                <a:gd name="connsiteY8" fmla="*/ 457755 h 693498"/>
                <a:gd name="connsiteX9" fmla="*/ 227013 w 462210"/>
                <a:gd name="connsiteY9" fmla="*/ 457755 h 693498"/>
                <a:gd name="connsiteX10" fmla="*/ 121848 w 462210"/>
                <a:gd name="connsiteY10" fmla="*/ 576885 h 693498"/>
                <a:gd name="connsiteX11" fmla="*/ 9 w 462210"/>
                <a:gd name="connsiteY11" fmla="*/ 693498 h 693498"/>
                <a:gd name="connsiteX12" fmla="*/ 1866 w 462210"/>
                <a:gd name="connsiteY12" fmla="*/ 457755 h 693498"/>
                <a:gd name="connsiteX13" fmla="*/ 1866 w 462210"/>
                <a:gd name="connsiteY13" fmla="*/ 381463 h 693498"/>
                <a:gd name="connsiteX14" fmla="*/ 1866 w 462210"/>
                <a:gd name="connsiteY14" fmla="*/ 267024 h 693498"/>
                <a:gd name="connsiteX15" fmla="*/ 1866 w 462210"/>
                <a:gd name="connsiteY15" fmla="*/ 267024 h 693498"/>
                <a:gd name="connsiteX16" fmla="*/ 1866 w 462210"/>
                <a:gd name="connsiteY16" fmla="*/ 0 h 693498"/>
                <a:gd name="connsiteX0" fmla="*/ 1866 w 462210"/>
                <a:gd name="connsiteY0" fmla="*/ 0 h 693498"/>
                <a:gd name="connsiteX1" fmla="*/ 78590 w 462210"/>
                <a:gd name="connsiteY1" fmla="*/ 0 h 693498"/>
                <a:gd name="connsiteX2" fmla="*/ 78590 w 462210"/>
                <a:gd name="connsiteY2" fmla="*/ 0 h 693498"/>
                <a:gd name="connsiteX3" fmla="*/ 193676 w 462210"/>
                <a:gd name="connsiteY3" fmla="*/ 0 h 693498"/>
                <a:gd name="connsiteX4" fmla="*/ 462210 w 462210"/>
                <a:gd name="connsiteY4" fmla="*/ 0 h 693498"/>
                <a:gd name="connsiteX5" fmla="*/ 462210 w 462210"/>
                <a:gd name="connsiteY5" fmla="*/ 267024 h 693498"/>
                <a:gd name="connsiteX6" fmla="*/ 462210 w 462210"/>
                <a:gd name="connsiteY6" fmla="*/ 267024 h 693498"/>
                <a:gd name="connsiteX7" fmla="*/ 462210 w 462210"/>
                <a:gd name="connsiteY7" fmla="*/ 381463 h 693498"/>
                <a:gd name="connsiteX8" fmla="*/ 462210 w 462210"/>
                <a:gd name="connsiteY8" fmla="*/ 457755 h 693498"/>
                <a:gd name="connsiteX9" fmla="*/ 227013 w 462210"/>
                <a:gd name="connsiteY9" fmla="*/ 457755 h 693498"/>
                <a:gd name="connsiteX10" fmla="*/ 121848 w 462210"/>
                <a:gd name="connsiteY10" fmla="*/ 576885 h 693498"/>
                <a:gd name="connsiteX11" fmla="*/ 9 w 462210"/>
                <a:gd name="connsiteY11" fmla="*/ 693498 h 693498"/>
                <a:gd name="connsiteX12" fmla="*/ 1866 w 462210"/>
                <a:gd name="connsiteY12" fmla="*/ 457755 h 693498"/>
                <a:gd name="connsiteX13" fmla="*/ 1866 w 462210"/>
                <a:gd name="connsiteY13" fmla="*/ 381463 h 693498"/>
                <a:gd name="connsiteX14" fmla="*/ 1866 w 462210"/>
                <a:gd name="connsiteY14" fmla="*/ 267024 h 693498"/>
                <a:gd name="connsiteX15" fmla="*/ 1866 w 462210"/>
                <a:gd name="connsiteY15" fmla="*/ 267024 h 693498"/>
                <a:gd name="connsiteX16" fmla="*/ 1866 w 462210"/>
                <a:gd name="connsiteY16" fmla="*/ 0 h 693498"/>
                <a:gd name="connsiteX0" fmla="*/ 1866 w 462210"/>
                <a:gd name="connsiteY0" fmla="*/ 0 h 693498"/>
                <a:gd name="connsiteX1" fmla="*/ 78590 w 462210"/>
                <a:gd name="connsiteY1" fmla="*/ 0 h 693498"/>
                <a:gd name="connsiteX2" fmla="*/ 78590 w 462210"/>
                <a:gd name="connsiteY2" fmla="*/ 0 h 693498"/>
                <a:gd name="connsiteX3" fmla="*/ 193676 w 462210"/>
                <a:gd name="connsiteY3" fmla="*/ 0 h 693498"/>
                <a:gd name="connsiteX4" fmla="*/ 462210 w 462210"/>
                <a:gd name="connsiteY4" fmla="*/ 0 h 693498"/>
                <a:gd name="connsiteX5" fmla="*/ 462210 w 462210"/>
                <a:gd name="connsiteY5" fmla="*/ 267024 h 693498"/>
                <a:gd name="connsiteX6" fmla="*/ 462210 w 462210"/>
                <a:gd name="connsiteY6" fmla="*/ 267024 h 693498"/>
                <a:gd name="connsiteX7" fmla="*/ 462210 w 462210"/>
                <a:gd name="connsiteY7" fmla="*/ 381463 h 693498"/>
                <a:gd name="connsiteX8" fmla="*/ 462210 w 462210"/>
                <a:gd name="connsiteY8" fmla="*/ 457755 h 693498"/>
                <a:gd name="connsiteX9" fmla="*/ 227013 w 462210"/>
                <a:gd name="connsiteY9" fmla="*/ 457755 h 693498"/>
                <a:gd name="connsiteX10" fmla="*/ 121848 w 462210"/>
                <a:gd name="connsiteY10" fmla="*/ 576885 h 693498"/>
                <a:gd name="connsiteX11" fmla="*/ 9 w 462210"/>
                <a:gd name="connsiteY11" fmla="*/ 693498 h 693498"/>
                <a:gd name="connsiteX12" fmla="*/ 1866 w 462210"/>
                <a:gd name="connsiteY12" fmla="*/ 457755 h 693498"/>
                <a:gd name="connsiteX13" fmla="*/ 1866 w 462210"/>
                <a:gd name="connsiteY13" fmla="*/ 381463 h 693498"/>
                <a:gd name="connsiteX14" fmla="*/ 1866 w 462210"/>
                <a:gd name="connsiteY14" fmla="*/ 267024 h 693498"/>
                <a:gd name="connsiteX15" fmla="*/ 1866 w 462210"/>
                <a:gd name="connsiteY15" fmla="*/ 267024 h 693498"/>
                <a:gd name="connsiteX16" fmla="*/ 1866 w 462210"/>
                <a:gd name="connsiteY16" fmla="*/ 0 h 693498"/>
                <a:gd name="connsiteX0" fmla="*/ 1866 w 462210"/>
                <a:gd name="connsiteY0" fmla="*/ 0 h 693498"/>
                <a:gd name="connsiteX1" fmla="*/ 78590 w 462210"/>
                <a:gd name="connsiteY1" fmla="*/ 0 h 693498"/>
                <a:gd name="connsiteX2" fmla="*/ 78590 w 462210"/>
                <a:gd name="connsiteY2" fmla="*/ 0 h 693498"/>
                <a:gd name="connsiteX3" fmla="*/ 193676 w 462210"/>
                <a:gd name="connsiteY3" fmla="*/ 0 h 693498"/>
                <a:gd name="connsiteX4" fmla="*/ 462210 w 462210"/>
                <a:gd name="connsiteY4" fmla="*/ 0 h 693498"/>
                <a:gd name="connsiteX5" fmla="*/ 462210 w 462210"/>
                <a:gd name="connsiteY5" fmla="*/ 267024 h 693498"/>
                <a:gd name="connsiteX6" fmla="*/ 462210 w 462210"/>
                <a:gd name="connsiteY6" fmla="*/ 267024 h 693498"/>
                <a:gd name="connsiteX7" fmla="*/ 462210 w 462210"/>
                <a:gd name="connsiteY7" fmla="*/ 381463 h 693498"/>
                <a:gd name="connsiteX8" fmla="*/ 462210 w 462210"/>
                <a:gd name="connsiteY8" fmla="*/ 457755 h 693498"/>
                <a:gd name="connsiteX9" fmla="*/ 227013 w 462210"/>
                <a:gd name="connsiteY9" fmla="*/ 457755 h 693498"/>
                <a:gd name="connsiteX10" fmla="*/ 121848 w 462210"/>
                <a:gd name="connsiteY10" fmla="*/ 576885 h 693498"/>
                <a:gd name="connsiteX11" fmla="*/ 9 w 462210"/>
                <a:gd name="connsiteY11" fmla="*/ 693498 h 693498"/>
                <a:gd name="connsiteX12" fmla="*/ 1866 w 462210"/>
                <a:gd name="connsiteY12" fmla="*/ 457755 h 693498"/>
                <a:gd name="connsiteX13" fmla="*/ 1866 w 462210"/>
                <a:gd name="connsiteY13" fmla="*/ 381463 h 693498"/>
                <a:gd name="connsiteX14" fmla="*/ 1866 w 462210"/>
                <a:gd name="connsiteY14" fmla="*/ 267024 h 693498"/>
                <a:gd name="connsiteX15" fmla="*/ 1866 w 462210"/>
                <a:gd name="connsiteY15" fmla="*/ 267024 h 693498"/>
                <a:gd name="connsiteX16" fmla="*/ 1866 w 462210"/>
                <a:gd name="connsiteY16" fmla="*/ 0 h 693498"/>
                <a:gd name="connsiteX0" fmla="*/ 1866 w 462210"/>
                <a:gd name="connsiteY0" fmla="*/ 0 h 693498"/>
                <a:gd name="connsiteX1" fmla="*/ 78590 w 462210"/>
                <a:gd name="connsiteY1" fmla="*/ 0 h 693498"/>
                <a:gd name="connsiteX2" fmla="*/ 78590 w 462210"/>
                <a:gd name="connsiteY2" fmla="*/ 0 h 693498"/>
                <a:gd name="connsiteX3" fmla="*/ 193676 w 462210"/>
                <a:gd name="connsiteY3" fmla="*/ 0 h 693498"/>
                <a:gd name="connsiteX4" fmla="*/ 462210 w 462210"/>
                <a:gd name="connsiteY4" fmla="*/ 0 h 693498"/>
                <a:gd name="connsiteX5" fmla="*/ 462210 w 462210"/>
                <a:gd name="connsiteY5" fmla="*/ 267024 h 693498"/>
                <a:gd name="connsiteX6" fmla="*/ 462210 w 462210"/>
                <a:gd name="connsiteY6" fmla="*/ 267024 h 693498"/>
                <a:gd name="connsiteX7" fmla="*/ 462210 w 462210"/>
                <a:gd name="connsiteY7" fmla="*/ 381463 h 693498"/>
                <a:gd name="connsiteX8" fmla="*/ 462210 w 462210"/>
                <a:gd name="connsiteY8" fmla="*/ 457755 h 693498"/>
                <a:gd name="connsiteX9" fmla="*/ 227013 w 462210"/>
                <a:gd name="connsiteY9" fmla="*/ 457755 h 693498"/>
                <a:gd name="connsiteX10" fmla="*/ 121848 w 462210"/>
                <a:gd name="connsiteY10" fmla="*/ 576885 h 693498"/>
                <a:gd name="connsiteX11" fmla="*/ 9 w 462210"/>
                <a:gd name="connsiteY11" fmla="*/ 693498 h 693498"/>
                <a:gd name="connsiteX12" fmla="*/ 1866 w 462210"/>
                <a:gd name="connsiteY12" fmla="*/ 457755 h 693498"/>
                <a:gd name="connsiteX13" fmla="*/ 1866 w 462210"/>
                <a:gd name="connsiteY13" fmla="*/ 381463 h 693498"/>
                <a:gd name="connsiteX14" fmla="*/ 1866 w 462210"/>
                <a:gd name="connsiteY14" fmla="*/ 267024 h 693498"/>
                <a:gd name="connsiteX15" fmla="*/ 1866 w 462210"/>
                <a:gd name="connsiteY15" fmla="*/ 267024 h 693498"/>
                <a:gd name="connsiteX16" fmla="*/ 1866 w 462210"/>
                <a:gd name="connsiteY16" fmla="*/ 0 h 693498"/>
                <a:gd name="connsiteX0" fmla="*/ 1866 w 462210"/>
                <a:gd name="connsiteY0" fmla="*/ 0 h 693498"/>
                <a:gd name="connsiteX1" fmla="*/ 78590 w 462210"/>
                <a:gd name="connsiteY1" fmla="*/ 0 h 693498"/>
                <a:gd name="connsiteX2" fmla="*/ 78590 w 462210"/>
                <a:gd name="connsiteY2" fmla="*/ 0 h 693498"/>
                <a:gd name="connsiteX3" fmla="*/ 193676 w 462210"/>
                <a:gd name="connsiteY3" fmla="*/ 0 h 693498"/>
                <a:gd name="connsiteX4" fmla="*/ 462210 w 462210"/>
                <a:gd name="connsiteY4" fmla="*/ 0 h 693498"/>
                <a:gd name="connsiteX5" fmla="*/ 462210 w 462210"/>
                <a:gd name="connsiteY5" fmla="*/ 267024 h 693498"/>
                <a:gd name="connsiteX6" fmla="*/ 462210 w 462210"/>
                <a:gd name="connsiteY6" fmla="*/ 267024 h 693498"/>
                <a:gd name="connsiteX7" fmla="*/ 462210 w 462210"/>
                <a:gd name="connsiteY7" fmla="*/ 381463 h 693498"/>
                <a:gd name="connsiteX8" fmla="*/ 462210 w 462210"/>
                <a:gd name="connsiteY8" fmla="*/ 457755 h 693498"/>
                <a:gd name="connsiteX9" fmla="*/ 227013 w 462210"/>
                <a:gd name="connsiteY9" fmla="*/ 457755 h 693498"/>
                <a:gd name="connsiteX10" fmla="*/ 121848 w 462210"/>
                <a:gd name="connsiteY10" fmla="*/ 576885 h 693498"/>
                <a:gd name="connsiteX11" fmla="*/ 9 w 462210"/>
                <a:gd name="connsiteY11" fmla="*/ 693498 h 693498"/>
                <a:gd name="connsiteX12" fmla="*/ 1866 w 462210"/>
                <a:gd name="connsiteY12" fmla="*/ 457755 h 693498"/>
                <a:gd name="connsiteX13" fmla="*/ 1866 w 462210"/>
                <a:gd name="connsiteY13" fmla="*/ 381463 h 693498"/>
                <a:gd name="connsiteX14" fmla="*/ 1866 w 462210"/>
                <a:gd name="connsiteY14" fmla="*/ 267024 h 693498"/>
                <a:gd name="connsiteX15" fmla="*/ 1866 w 462210"/>
                <a:gd name="connsiteY15" fmla="*/ 267024 h 693498"/>
                <a:gd name="connsiteX16" fmla="*/ 1866 w 462210"/>
                <a:gd name="connsiteY16" fmla="*/ 0 h 693498"/>
                <a:gd name="connsiteX0" fmla="*/ 1866 w 462210"/>
                <a:gd name="connsiteY0" fmla="*/ 0 h 693498"/>
                <a:gd name="connsiteX1" fmla="*/ 78590 w 462210"/>
                <a:gd name="connsiteY1" fmla="*/ 0 h 693498"/>
                <a:gd name="connsiteX2" fmla="*/ 78590 w 462210"/>
                <a:gd name="connsiteY2" fmla="*/ 0 h 693498"/>
                <a:gd name="connsiteX3" fmla="*/ 193676 w 462210"/>
                <a:gd name="connsiteY3" fmla="*/ 0 h 693498"/>
                <a:gd name="connsiteX4" fmla="*/ 462210 w 462210"/>
                <a:gd name="connsiteY4" fmla="*/ 0 h 693498"/>
                <a:gd name="connsiteX5" fmla="*/ 462210 w 462210"/>
                <a:gd name="connsiteY5" fmla="*/ 267024 h 693498"/>
                <a:gd name="connsiteX6" fmla="*/ 462210 w 462210"/>
                <a:gd name="connsiteY6" fmla="*/ 267024 h 693498"/>
                <a:gd name="connsiteX7" fmla="*/ 462210 w 462210"/>
                <a:gd name="connsiteY7" fmla="*/ 381463 h 693498"/>
                <a:gd name="connsiteX8" fmla="*/ 462210 w 462210"/>
                <a:gd name="connsiteY8" fmla="*/ 457755 h 693498"/>
                <a:gd name="connsiteX9" fmla="*/ 227013 w 462210"/>
                <a:gd name="connsiteY9" fmla="*/ 457755 h 693498"/>
                <a:gd name="connsiteX10" fmla="*/ 114704 w 462210"/>
                <a:gd name="connsiteY10" fmla="*/ 576885 h 693498"/>
                <a:gd name="connsiteX11" fmla="*/ 9 w 462210"/>
                <a:gd name="connsiteY11" fmla="*/ 693498 h 693498"/>
                <a:gd name="connsiteX12" fmla="*/ 1866 w 462210"/>
                <a:gd name="connsiteY12" fmla="*/ 457755 h 693498"/>
                <a:gd name="connsiteX13" fmla="*/ 1866 w 462210"/>
                <a:gd name="connsiteY13" fmla="*/ 381463 h 693498"/>
                <a:gd name="connsiteX14" fmla="*/ 1866 w 462210"/>
                <a:gd name="connsiteY14" fmla="*/ 267024 h 693498"/>
                <a:gd name="connsiteX15" fmla="*/ 1866 w 462210"/>
                <a:gd name="connsiteY15" fmla="*/ 267024 h 693498"/>
                <a:gd name="connsiteX16" fmla="*/ 1866 w 462210"/>
                <a:gd name="connsiteY16" fmla="*/ 0 h 693498"/>
                <a:gd name="connsiteX0" fmla="*/ 1866 w 462210"/>
                <a:gd name="connsiteY0" fmla="*/ 0 h 693498"/>
                <a:gd name="connsiteX1" fmla="*/ 78590 w 462210"/>
                <a:gd name="connsiteY1" fmla="*/ 0 h 693498"/>
                <a:gd name="connsiteX2" fmla="*/ 78590 w 462210"/>
                <a:gd name="connsiteY2" fmla="*/ 0 h 693498"/>
                <a:gd name="connsiteX3" fmla="*/ 193676 w 462210"/>
                <a:gd name="connsiteY3" fmla="*/ 0 h 693498"/>
                <a:gd name="connsiteX4" fmla="*/ 462210 w 462210"/>
                <a:gd name="connsiteY4" fmla="*/ 0 h 693498"/>
                <a:gd name="connsiteX5" fmla="*/ 462210 w 462210"/>
                <a:gd name="connsiteY5" fmla="*/ 267024 h 693498"/>
                <a:gd name="connsiteX6" fmla="*/ 462210 w 462210"/>
                <a:gd name="connsiteY6" fmla="*/ 267024 h 693498"/>
                <a:gd name="connsiteX7" fmla="*/ 462210 w 462210"/>
                <a:gd name="connsiteY7" fmla="*/ 381463 h 693498"/>
                <a:gd name="connsiteX8" fmla="*/ 462210 w 462210"/>
                <a:gd name="connsiteY8" fmla="*/ 457755 h 693498"/>
                <a:gd name="connsiteX9" fmla="*/ 227013 w 462210"/>
                <a:gd name="connsiteY9" fmla="*/ 457755 h 693498"/>
                <a:gd name="connsiteX10" fmla="*/ 114704 w 462210"/>
                <a:gd name="connsiteY10" fmla="*/ 576885 h 693498"/>
                <a:gd name="connsiteX11" fmla="*/ 9 w 462210"/>
                <a:gd name="connsiteY11" fmla="*/ 693498 h 693498"/>
                <a:gd name="connsiteX12" fmla="*/ 1866 w 462210"/>
                <a:gd name="connsiteY12" fmla="*/ 457755 h 693498"/>
                <a:gd name="connsiteX13" fmla="*/ 1866 w 462210"/>
                <a:gd name="connsiteY13" fmla="*/ 381463 h 693498"/>
                <a:gd name="connsiteX14" fmla="*/ 1866 w 462210"/>
                <a:gd name="connsiteY14" fmla="*/ 267024 h 693498"/>
                <a:gd name="connsiteX15" fmla="*/ 1866 w 462210"/>
                <a:gd name="connsiteY15" fmla="*/ 267024 h 693498"/>
                <a:gd name="connsiteX16" fmla="*/ 1866 w 462210"/>
                <a:gd name="connsiteY16" fmla="*/ 0 h 693498"/>
                <a:gd name="connsiteX0" fmla="*/ 1866 w 462210"/>
                <a:gd name="connsiteY0" fmla="*/ 0 h 693498"/>
                <a:gd name="connsiteX1" fmla="*/ 78590 w 462210"/>
                <a:gd name="connsiteY1" fmla="*/ 0 h 693498"/>
                <a:gd name="connsiteX2" fmla="*/ 78590 w 462210"/>
                <a:gd name="connsiteY2" fmla="*/ 0 h 693498"/>
                <a:gd name="connsiteX3" fmla="*/ 193676 w 462210"/>
                <a:gd name="connsiteY3" fmla="*/ 0 h 693498"/>
                <a:gd name="connsiteX4" fmla="*/ 462210 w 462210"/>
                <a:gd name="connsiteY4" fmla="*/ 0 h 693498"/>
                <a:gd name="connsiteX5" fmla="*/ 462210 w 462210"/>
                <a:gd name="connsiteY5" fmla="*/ 267024 h 693498"/>
                <a:gd name="connsiteX6" fmla="*/ 462210 w 462210"/>
                <a:gd name="connsiteY6" fmla="*/ 267024 h 693498"/>
                <a:gd name="connsiteX7" fmla="*/ 462210 w 462210"/>
                <a:gd name="connsiteY7" fmla="*/ 381463 h 693498"/>
                <a:gd name="connsiteX8" fmla="*/ 462210 w 462210"/>
                <a:gd name="connsiteY8" fmla="*/ 457755 h 693498"/>
                <a:gd name="connsiteX9" fmla="*/ 227013 w 462210"/>
                <a:gd name="connsiteY9" fmla="*/ 457755 h 693498"/>
                <a:gd name="connsiteX10" fmla="*/ 114704 w 462210"/>
                <a:gd name="connsiteY10" fmla="*/ 576885 h 693498"/>
                <a:gd name="connsiteX11" fmla="*/ 9 w 462210"/>
                <a:gd name="connsiteY11" fmla="*/ 693498 h 693498"/>
                <a:gd name="connsiteX12" fmla="*/ 1866 w 462210"/>
                <a:gd name="connsiteY12" fmla="*/ 457755 h 693498"/>
                <a:gd name="connsiteX13" fmla="*/ 1866 w 462210"/>
                <a:gd name="connsiteY13" fmla="*/ 381463 h 693498"/>
                <a:gd name="connsiteX14" fmla="*/ 1866 w 462210"/>
                <a:gd name="connsiteY14" fmla="*/ 267024 h 693498"/>
                <a:gd name="connsiteX15" fmla="*/ 1866 w 462210"/>
                <a:gd name="connsiteY15" fmla="*/ 267024 h 693498"/>
                <a:gd name="connsiteX16" fmla="*/ 1866 w 462210"/>
                <a:gd name="connsiteY16" fmla="*/ 0 h 693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62210" h="693498">
                  <a:moveTo>
                    <a:pt x="1866" y="0"/>
                  </a:moveTo>
                  <a:lnTo>
                    <a:pt x="78590" y="0"/>
                  </a:lnTo>
                  <a:lnTo>
                    <a:pt x="78590" y="0"/>
                  </a:lnTo>
                  <a:lnTo>
                    <a:pt x="193676" y="0"/>
                  </a:lnTo>
                  <a:lnTo>
                    <a:pt x="462210" y="0"/>
                  </a:lnTo>
                  <a:lnTo>
                    <a:pt x="462210" y="267024"/>
                  </a:lnTo>
                  <a:lnTo>
                    <a:pt x="462210" y="267024"/>
                  </a:lnTo>
                  <a:lnTo>
                    <a:pt x="462210" y="381463"/>
                  </a:lnTo>
                  <a:lnTo>
                    <a:pt x="462210" y="457755"/>
                  </a:lnTo>
                  <a:lnTo>
                    <a:pt x="227013" y="457755"/>
                  </a:lnTo>
                  <a:lnTo>
                    <a:pt x="114704" y="576885"/>
                  </a:lnTo>
                  <a:cubicBezTo>
                    <a:pt x="69330" y="626074"/>
                    <a:pt x="62053" y="632402"/>
                    <a:pt x="9" y="693498"/>
                  </a:cubicBezTo>
                  <a:cubicBezTo>
                    <a:pt x="-166" y="660954"/>
                    <a:pt x="2041" y="490299"/>
                    <a:pt x="1866" y="457755"/>
                  </a:cubicBezTo>
                  <a:lnTo>
                    <a:pt x="1866" y="381463"/>
                  </a:lnTo>
                  <a:lnTo>
                    <a:pt x="1866" y="267024"/>
                  </a:lnTo>
                  <a:lnTo>
                    <a:pt x="1866" y="267024"/>
                  </a:lnTo>
                  <a:lnTo>
                    <a:pt x="186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35" name="Rectangular Callout 13"/>
            <p:cNvSpPr/>
            <p:nvPr/>
          </p:nvSpPr>
          <p:spPr>
            <a:xfrm flipH="1">
              <a:off x="8104765" y="3985644"/>
              <a:ext cx="462210" cy="693498"/>
            </a:xfrm>
            <a:custGeom>
              <a:avLst/>
              <a:gdLst>
                <a:gd name="connsiteX0" fmla="*/ 0 w 460344"/>
                <a:gd name="connsiteY0" fmla="*/ 0 h 457755"/>
                <a:gd name="connsiteX1" fmla="*/ 76724 w 460344"/>
                <a:gd name="connsiteY1" fmla="*/ 0 h 457755"/>
                <a:gd name="connsiteX2" fmla="*/ 76724 w 460344"/>
                <a:gd name="connsiteY2" fmla="*/ 0 h 457755"/>
                <a:gd name="connsiteX3" fmla="*/ 191810 w 460344"/>
                <a:gd name="connsiteY3" fmla="*/ 0 h 457755"/>
                <a:gd name="connsiteX4" fmla="*/ 460344 w 460344"/>
                <a:gd name="connsiteY4" fmla="*/ 0 h 457755"/>
                <a:gd name="connsiteX5" fmla="*/ 460344 w 460344"/>
                <a:gd name="connsiteY5" fmla="*/ 267024 h 457755"/>
                <a:gd name="connsiteX6" fmla="*/ 460344 w 460344"/>
                <a:gd name="connsiteY6" fmla="*/ 267024 h 457755"/>
                <a:gd name="connsiteX7" fmla="*/ 460344 w 460344"/>
                <a:gd name="connsiteY7" fmla="*/ 381463 h 457755"/>
                <a:gd name="connsiteX8" fmla="*/ 460344 w 460344"/>
                <a:gd name="connsiteY8" fmla="*/ 457755 h 457755"/>
                <a:gd name="connsiteX9" fmla="*/ 191810 w 460344"/>
                <a:gd name="connsiteY9" fmla="*/ 457755 h 457755"/>
                <a:gd name="connsiteX10" fmla="*/ 134269 w 460344"/>
                <a:gd name="connsiteY10" fmla="*/ 514974 h 457755"/>
                <a:gd name="connsiteX11" fmla="*/ 76724 w 460344"/>
                <a:gd name="connsiteY11" fmla="*/ 457755 h 457755"/>
                <a:gd name="connsiteX12" fmla="*/ 0 w 460344"/>
                <a:gd name="connsiteY12" fmla="*/ 457755 h 457755"/>
                <a:gd name="connsiteX13" fmla="*/ 0 w 460344"/>
                <a:gd name="connsiteY13" fmla="*/ 381463 h 457755"/>
                <a:gd name="connsiteX14" fmla="*/ 0 w 460344"/>
                <a:gd name="connsiteY14" fmla="*/ 267024 h 457755"/>
                <a:gd name="connsiteX15" fmla="*/ 0 w 460344"/>
                <a:gd name="connsiteY15" fmla="*/ 267024 h 457755"/>
                <a:gd name="connsiteX16" fmla="*/ 0 w 460344"/>
                <a:gd name="connsiteY16" fmla="*/ 0 h 457755"/>
                <a:gd name="connsiteX0" fmla="*/ 0 w 460344"/>
                <a:gd name="connsiteY0" fmla="*/ 0 h 550692"/>
                <a:gd name="connsiteX1" fmla="*/ 76724 w 460344"/>
                <a:gd name="connsiteY1" fmla="*/ 0 h 550692"/>
                <a:gd name="connsiteX2" fmla="*/ 76724 w 460344"/>
                <a:gd name="connsiteY2" fmla="*/ 0 h 550692"/>
                <a:gd name="connsiteX3" fmla="*/ 191810 w 460344"/>
                <a:gd name="connsiteY3" fmla="*/ 0 h 550692"/>
                <a:gd name="connsiteX4" fmla="*/ 460344 w 460344"/>
                <a:gd name="connsiteY4" fmla="*/ 0 h 550692"/>
                <a:gd name="connsiteX5" fmla="*/ 460344 w 460344"/>
                <a:gd name="connsiteY5" fmla="*/ 267024 h 550692"/>
                <a:gd name="connsiteX6" fmla="*/ 460344 w 460344"/>
                <a:gd name="connsiteY6" fmla="*/ 267024 h 550692"/>
                <a:gd name="connsiteX7" fmla="*/ 460344 w 460344"/>
                <a:gd name="connsiteY7" fmla="*/ 381463 h 550692"/>
                <a:gd name="connsiteX8" fmla="*/ 460344 w 460344"/>
                <a:gd name="connsiteY8" fmla="*/ 457755 h 550692"/>
                <a:gd name="connsiteX9" fmla="*/ 191810 w 460344"/>
                <a:gd name="connsiteY9" fmla="*/ 457755 h 550692"/>
                <a:gd name="connsiteX10" fmla="*/ 43781 w 460344"/>
                <a:gd name="connsiteY10" fmla="*/ 550692 h 550692"/>
                <a:gd name="connsiteX11" fmla="*/ 76724 w 460344"/>
                <a:gd name="connsiteY11" fmla="*/ 457755 h 550692"/>
                <a:gd name="connsiteX12" fmla="*/ 0 w 460344"/>
                <a:gd name="connsiteY12" fmla="*/ 457755 h 550692"/>
                <a:gd name="connsiteX13" fmla="*/ 0 w 460344"/>
                <a:gd name="connsiteY13" fmla="*/ 381463 h 550692"/>
                <a:gd name="connsiteX14" fmla="*/ 0 w 460344"/>
                <a:gd name="connsiteY14" fmla="*/ 267024 h 550692"/>
                <a:gd name="connsiteX15" fmla="*/ 0 w 460344"/>
                <a:gd name="connsiteY15" fmla="*/ 267024 h 550692"/>
                <a:gd name="connsiteX16" fmla="*/ 0 w 460344"/>
                <a:gd name="connsiteY16" fmla="*/ 0 h 550692"/>
                <a:gd name="connsiteX0" fmla="*/ 0 w 460344"/>
                <a:gd name="connsiteY0" fmla="*/ 0 h 555386"/>
                <a:gd name="connsiteX1" fmla="*/ 76724 w 460344"/>
                <a:gd name="connsiteY1" fmla="*/ 0 h 555386"/>
                <a:gd name="connsiteX2" fmla="*/ 76724 w 460344"/>
                <a:gd name="connsiteY2" fmla="*/ 0 h 555386"/>
                <a:gd name="connsiteX3" fmla="*/ 191810 w 460344"/>
                <a:gd name="connsiteY3" fmla="*/ 0 h 555386"/>
                <a:gd name="connsiteX4" fmla="*/ 460344 w 460344"/>
                <a:gd name="connsiteY4" fmla="*/ 0 h 555386"/>
                <a:gd name="connsiteX5" fmla="*/ 460344 w 460344"/>
                <a:gd name="connsiteY5" fmla="*/ 267024 h 555386"/>
                <a:gd name="connsiteX6" fmla="*/ 460344 w 460344"/>
                <a:gd name="connsiteY6" fmla="*/ 267024 h 555386"/>
                <a:gd name="connsiteX7" fmla="*/ 460344 w 460344"/>
                <a:gd name="connsiteY7" fmla="*/ 381463 h 555386"/>
                <a:gd name="connsiteX8" fmla="*/ 460344 w 460344"/>
                <a:gd name="connsiteY8" fmla="*/ 457755 h 555386"/>
                <a:gd name="connsiteX9" fmla="*/ 191810 w 460344"/>
                <a:gd name="connsiteY9" fmla="*/ 457755 h 555386"/>
                <a:gd name="connsiteX10" fmla="*/ 43781 w 460344"/>
                <a:gd name="connsiteY10" fmla="*/ 550692 h 555386"/>
                <a:gd name="connsiteX11" fmla="*/ 524 w 460344"/>
                <a:gd name="connsiteY11" fmla="*/ 555386 h 555386"/>
                <a:gd name="connsiteX12" fmla="*/ 0 w 460344"/>
                <a:gd name="connsiteY12" fmla="*/ 457755 h 555386"/>
                <a:gd name="connsiteX13" fmla="*/ 0 w 460344"/>
                <a:gd name="connsiteY13" fmla="*/ 381463 h 555386"/>
                <a:gd name="connsiteX14" fmla="*/ 0 w 460344"/>
                <a:gd name="connsiteY14" fmla="*/ 267024 h 555386"/>
                <a:gd name="connsiteX15" fmla="*/ 0 w 460344"/>
                <a:gd name="connsiteY15" fmla="*/ 267024 h 555386"/>
                <a:gd name="connsiteX16" fmla="*/ 0 w 460344"/>
                <a:gd name="connsiteY16" fmla="*/ 0 h 555386"/>
                <a:gd name="connsiteX0" fmla="*/ 0 w 460344"/>
                <a:gd name="connsiteY0" fmla="*/ 0 h 555386"/>
                <a:gd name="connsiteX1" fmla="*/ 76724 w 460344"/>
                <a:gd name="connsiteY1" fmla="*/ 0 h 555386"/>
                <a:gd name="connsiteX2" fmla="*/ 76724 w 460344"/>
                <a:gd name="connsiteY2" fmla="*/ 0 h 555386"/>
                <a:gd name="connsiteX3" fmla="*/ 191810 w 460344"/>
                <a:gd name="connsiteY3" fmla="*/ 0 h 555386"/>
                <a:gd name="connsiteX4" fmla="*/ 460344 w 460344"/>
                <a:gd name="connsiteY4" fmla="*/ 0 h 555386"/>
                <a:gd name="connsiteX5" fmla="*/ 460344 w 460344"/>
                <a:gd name="connsiteY5" fmla="*/ 267024 h 555386"/>
                <a:gd name="connsiteX6" fmla="*/ 460344 w 460344"/>
                <a:gd name="connsiteY6" fmla="*/ 267024 h 555386"/>
                <a:gd name="connsiteX7" fmla="*/ 460344 w 460344"/>
                <a:gd name="connsiteY7" fmla="*/ 381463 h 555386"/>
                <a:gd name="connsiteX8" fmla="*/ 460344 w 460344"/>
                <a:gd name="connsiteY8" fmla="*/ 457755 h 555386"/>
                <a:gd name="connsiteX9" fmla="*/ 191810 w 460344"/>
                <a:gd name="connsiteY9" fmla="*/ 457755 h 555386"/>
                <a:gd name="connsiteX10" fmla="*/ 108075 w 460344"/>
                <a:gd name="connsiteY10" fmla="*/ 514973 h 555386"/>
                <a:gd name="connsiteX11" fmla="*/ 524 w 460344"/>
                <a:gd name="connsiteY11" fmla="*/ 555386 h 555386"/>
                <a:gd name="connsiteX12" fmla="*/ 0 w 460344"/>
                <a:gd name="connsiteY12" fmla="*/ 457755 h 555386"/>
                <a:gd name="connsiteX13" fmla="*/ 0 w 460344"/>
                <a:gd name="connsiteY13" fmla="*/ 381463 h 555386"/>
                <a:gd name="connsiteX14" fmla="*/ 0 w 460344"/>
                <a:gd name="connsiteY14" fmla="*/ 267024 h 555386"/>
                <a:gd name="connsiteX15" fmla="*/ 0 w 460344"/>
                <a:gd name="connsiteY15" fmla="*/ 267024 h 555386"/>
                <a:gd name="connsiteX16" fmla="*/ 0 w 460344"/>
                <a:gd name="connsiteY16" fmla="*/ 0 h 555386"/>
                <a:gd name="connsiteX0" fmla="*/ 0 w 460344"/>
                <a:gd name="connsiteY0" fmla="*/ 0 h 555386"/>
                <a:gd name="connsiteX1" fmla="*/ 76724 w 460344"/>
                <a:gd name="connsiteY1" fmla="*/ 0 h 555386"/>
                <a:gd name="connsiteX2" fmla="*/ 76724 w 460344"/>
                <a:gd name="connsiteY2" fmla="*/ 0 h 555386"/>
                <a:gd name="connsiteX3" fmla="*/ 191810 w 460344"/>
                <a:gd name="connsiteY3" fmla="*/ 0 h 555386"/>
                <a:gd name="connsiteX4" fmla="*/ 460344 w 460344"/>
                <a:gd name="connsiteY4" fmla="*/ 0 h 555386"/>
                <a:gd name="connsiteX5" fmla="*/ 460344 w 460344"/>
                <a:gd name="connsiteY5" fmla="*/ 267024 h 555386"/>
                <a:gd name="connsiteX6" fmla="*/ 460344 w 460344"/>
                <a:gd name="connsiteY6" fmla="*/ 267024 h 555386"/>
                <a:gd name="connsiteX7" fmla="*/ 460344 w 460344"/>
                <a:gd name="connsiteY7" fmla="*/ 381463 h 555386"/>
                <a:gd name="connsiteX8" fmla="*/ 460344 w 460344"/>
                <a:gd name="connsiteY8" fmla="*/ 457755 h 555386"/>
                <a:gd name="connsiteX9" fmla="*/ 191810 w 460344"/>
                <a:gd name="connsiteY9" fmla="*/ 457755 h 555386"/>
                <a:gd name="connsiteX10" fmla="*/ 108075 w 460344"/>
                <a:gd name="connsiteY10" fmla="*/ 514973 h 555386"/>
                <a:gd name="connsiteX11" fmla="*/ 524 w 460344"/>
                <a:gd name="connsiteY11" fmla="*/ 555386 h 555386"/>
                <a:gd name="connsiteX12" fmla="*/ 0 w 460344"/>
                <a:gd name="connsiteY12" fmla="*/ 457755 h 555386"/>
                <a:gd name="connsiteX13" fmla="*/ 0 w 460344"/>
                <a:gd name="connsiteY13" fmla="*/ 381463 h 555386"/>
                <a:gd name="connsiteX14" fmla="*/ 0 w 460344"/>
                <a:gd name="connsiteY14" fmla="*/ 267024 h 555386"/>
                <a:gd name="connsiteX15" fmla="*/ 0 w 460344"/>
                <a:gd name="connsiteY15" fmla="*/ 267024 h 555386"/>
                <a:gd name="connsiteX16" fmla="*/ 0 w 460344"/>
                <a:gd name="connsiteY16" fmla="*/ 0 h 555386"/>
                <a:gd name="connsiteX0" fmla="*/ 0 w 460344"/>
                <a:gd name="connsiteY0" fmla="*/ 0 h 588723"/>
                <a:gd name="connsiteX1" fmla="*/ 76724 w 460344"/>
                <a:gd name="connsiteY1" fmla="*/ 0 h 588723"/>
                <a:gd name="connsiteX2" fmla="*/ 76724 w 460344"/>
                <a:gd name="connsiteY2" fmla="*/ 0 h 588723"/>
                <a:gd name="connsiteX3" fmla="*/ 191810 w 460344"/>
                <a:gd name="connsiteY3" fmla="*/ 0 h 588723"/>
                <a:gd name="connsiteX4" fmla="*/ 460344 w 460344"/>
                <a:gd name="connsiteY4" fmla="*/ 0 h 588723"/>
                <a:gd name="connsiteX5" fmla="*/ 460344 w 460344"/>
                <a:gd name="connsiteY5" fmla="*/ 267024 h 588723"/>
                <a:gd name="connsiteX6" fmla="*/ 460344 w 460344"/>
                <a:gd name="connsiteY6" fmla="*/ 267024 h 588723"/>
                <a:gd name="connsiteX7" fmla="*/ 460344 w 460344"/>
                <a:gd name="connsiteY7" fmla="*/ 381463 h 588723"/>
                <a:gd name="connsiteX8" fmla="*/ 460344 w 460344"/>
                <a:gd name="connsiteY8" fmla="*/ 457755 h 588723"/>
                <a:gd name="connsiteX9" fmla="*/ 191810 w 460344"/>
                <a:gd name="connsiteY9" fmla="*/ 457755 h 588723"/>
                <a:gd name="connsiteX10" fmla="*/ 108075 w 460344"/>
                <a:gd name="connsiteY10" fmla="*/ 514973 h 588723"/>
                <a:gd name="connsiteX11" fmla="*/ 524 w 460344"/>
                <a:gd name="connsiteY11" fmla="*/ 588723 h 588723"/>
                <a:gd name="connsiteX12" fmla="*/ 0 w 460344"/>
                <a:gd name="connsiteY12" fmla="*/ 457755 h 588723"/>
                <a:gd name="connsiteX13" fmla="*/ 0 w 460344"/>
                <a:gd name="connsiteY13" fmla="*/ 381463 h 588723"/>
                <a:gd name="connsiteX14" fmla="*/ 0 w 460344"/>
                <a:gd name="connsiteY14" fmla="*/ 267024 h 588723"/>
                <a:gd name="connsiteX15" fmla="*/ 0 w 460344"/>
                <a:gd name="connsiteY15" fmla="*/ 267024 h 588723"/>
                <a:gd name="connsiteX16" fmla="*/ 0 w 460344"/>
                <a:gd name="connsiteY16" fmla="*/ 0 h 588723"/>
                <a:gd name="connsiteX0" fmla="*/ 1866 w 462210"/>
                <a:gd name="connsiteY0" fmla="*/ 0 h 693498"/>
                <a:gd name="connsiteX1" fmla="*/ 78590 w 462210"/>
                <a:gd name="connsiteY1" fmla="*/ 0 h 693498"/>
                <a:gd name="connsiteX2" fmla="*/ 78590 w 462210"/>
                <a:gd name="connsiteY2" fmla="*/ 0 h 693498"/>
                <a:gd name="connsiteX3" fmla="*/ 193676 w 462210"/>
                <a:gd name="connsiteY3" fmla="*/ 0 h 693498"/>
                <a:gd name="connsiteX4" fmla="*/ 462210 w 462210"/>
                <a:gd name="connsiteY4" fmla="*/ 0 h 693498"/>
                <a:gd name="connsiteX5" fmla="*/ 462210 w 462210"/>
                <a:gd name="connsiteY5" fmla="*/ 267024 h 693498"/>
                <a:gd name="connsiteX6" fmla="*/ 462210 w 462210"/>
                <a:gd name="connsiteY6" fmla="*/ 267024 h 693498"/>
                <a:gd name="connsiteX7" fmla="*/ 462210 w 462210"/>
                <a:gd name="connsiteY7" fmla="*/ 381463 h 693498"/>
                <a:gd name="connsiteX8" fmla="*/ 462210 w 462210"/>
                <a:gd name="connsiteY8" fmla="*/ 457755 h 693498"/>
                <a:gd name="connsiteX9" fmla="*/ 193676 w 462210"/>
                <a:gd name="connsiteY9" fmla="*/ 457755 h 693498"/>
                <a:gd name="connsiteX10" fmla="*/ 109941 w 462210"/>
                <a:gd name="connsiteY10" fmla="*/ 514973 h 693498"/>
                <a:gd name="connsiteX11" fmla="*/ 9 w 462210"/>
                <a:gd name="connsiteY11" fmla="*/ 693498 h 693498"/>
                <a:gd name="connsiteX12" fmla="*/ 1866 w 462210"/>
                <a:gd name="connsiteY12" fmla="*/ 457755 h 693498"/>
                <a:gd name="connsiteX13" fmla="*/ 1866 w 462210"/>
                <a:gd name="connsiteY13" fmla="*/ 381463 h 693498"/>
                <a:gd name="connsiteX14" fmla="*/ 1866 w 462210"/>
                <a:gd name="connsiteY14" fmla="*/ 267024 h 693498"/>
                <a:gd name="connsiteX15" fmla="*/ 1866 w 462210"/>
                <a:gd name="connsiteY15" fmla="*/ 267024 h 693498"/>
                <a:gd name="connsiteX16" fmla="*/ 1866 w 462210"/>
                <a:gd name="connsiteY16" fmla="*/ 0 h 693498"/>
                <a:gd name="connsiteX0" fmla="*/ 1866 w 462210"/>
                <a:gd name="connsiteY0" fmla="*/ 0 h 693498"/>
                <a:gd name="connsiteX1" fmla="*/ 78590 w 462210"/>
                <a:gd name="connsiteY1" fmla="*/ 0 h 693498"/>
                <a:gd name="connsiteX2" fmla="*/ 78590 w 462210"/>
                <a:gd name="connsiteY2" fmla="*/ 0 h 693498"/>
                <a:gd name="connsiteX3" fmla="*/ 193676 w 462210"/>
                <a:gd name="connsiteY3" fmla="*/ 0 h 693498"/>
                <a:gd name="connsiteX4" fmla="*/ 462210 w 462210"/>
                <a:gd name="connsiteY4" fmla="*/ 0 h 693498"/>
                <a:gd name="connsiteX5" fmla="*/ 462210 w 462210"/>
                <a:gd name="connsiteY5" fmla="*/ 267024 h 693498"/>
                <a:gd name="connsiteX6" fmla="*/ 462210 w 462210"/>
                <a:gd name="connsiteY6" fmla="*/ 267024 h 693498"/>
                <a:gd name="connsiteX7" fmla="*/ 462210 w 462210"/>
                <a:gd name="connsiteY7" fmla="*/ 381463 h 693498"/>
                <a:gd name="connsiteX8" fmla="*/ 462210 w 462210"/>
                <a:gd name="connsiteY8" fmla="*/ 457755 h 693498"/>
                <a:gd name="connsiteX9" fmla="*/ 193676 w 462210"/>
                <a:gd name="connsiteY9" fmla="*/ 457755 h 693498"/>
                <a:gd name="connsiteX10" fmla="*/ 121848 w 462210"/>
                <a:gd name="connsiteY10" fmla="*/ 576885 h 693498"/>
                <a:gd name="connsiteX11" fmla="*/ 9 w 462210"/>
                <a:gd name="connsiteY11" fmla="*/ 693498 h 693498"/>
                <a:gd name="connsiteX12" fmla="*/ 1866 w 462210"/>
                <a:gd name="connsiteY12" fmla="*/ 457755 h 693498"/>
                <a:gd name="connsiteX13" fmla="*/ 1866 w 462210"/>
                <a:gd name="connsiteY13" fmla="*/ 381463 h 693498"/>
                <a:gd name="connsiteX14" fmla="*/ 1866 w 462210"/>
                <a:gd name="connsiteY14" fmla="*/ 267024 h 693498"/>
                <a:gd name="connsiteX15" fmla="*/ 1866 w 462210"/>
                <a:gd name="connsiteY15" fmla="*/ 267024 h 693498"/>
                <a:gd name="connsiteX16" fmla="*/ 1866 w 462210"/>
                <a:gd name="connsiteY16" fmla="*/ 0 h 693498"/>
                <a:gd name="connsiteX0" fmla="*/ 1866 w 462210"/>
                <a:gd name="connsiteY0" fmla="*/ 0 h 693498"/>
                <a:gd name="connsiteX1" fmla="*/ 78590 w 462210"/>
                <a:gd name="connsiteY1" fmla="*/ 0 h 693498"/>
                <a:gd name="connsiteX2" fmla="*/ 78590 w 462210"/>
                <a:gd name="connsiteY2" fmla="*/ 0 h 693498"/>
                <a:gd name="connsiteX3" fmla="*/ 193676 w 462210"/>
                <a:gd name="connsiteY3" fmla="*/ 0 h 693498"/>
                <a:gd name="connsiteX4" fmla="*/ 462210 w 462210"/>
                <a:gd name="connsiteY4" fmla="*/ 0 h 693498"/>
                <a:gd name="connsiteX5" fmla="*/ 462210 w 462210"/>
                <a:gd name="connsiteY5" fmla="*/ 267024 h 693498"/>
                <a:gd name="connsiteX6" fmla="*/ 462210 w 462210"/>
                <a:gd name="connsiteY6" fmla="*/ 267024 h 693498"/>
                <a:gd name="connsiteX7" fmla="*/ 462210 w 462210"/>
                <a:gd name="connsiteY7" fmla="*/ 381463 h 693498"/>
                <a:gd name="connsiteX8" fmla="*/ 462210 w 462210"/>
                <a:gd name="connsiteY8" fmla="*/ 457755 h 693498"/>
                <a:gd name="connsiteX9" fmla="*/ 227013 w 462210"/>
                <a:gd name="connsiteY9" fmla="*/ 457755 h 693498"/>
                <a:gd name="connsiteX10" fmla="*/ 121848 w 462210"/>
                <a:gd name="connsiteY10" fmla="*/ 576885 h 693498"/>
                <a:gd name="connsiteX11" fmla="*/ 9 w 462210"/>
                <a:gd name="connsiteY11" fmla="*/ 693498 h 693498"/>
                <a:gd name="connsiteX12" fmla="*/ 1866 w 462210"/>
                <a:gd name="connsiteY12" fmla="*/ 457755 h 693498"/>
                <a:gd name="connsiteX13" fmla="*/ 1866 w 462210"/>
                <a:gd name="connsiteY13" fmla="*/ 381463 h 693498"/>
                <a:gd name="connsiteX14" fmla="*/ 1866 w 462210"/>
                <a:gd name="connsiteY14" fmla="*/ 267024 h 693498"/>
                <a:gd name="connsiteX15" fmla="*/ 1866 w 462210"/>
                <a:gd name="connsiteY15" fmla="*/ 267024 h 693498"/>
                <a:gd name="connsiteX16" fmla="*/ 1866 w 462210"/>
                <a:gd name="connsiteY16" fmla="*/ 0 h 693498"/>
                <a:gd name="connsiteX0" fmla="*/ 1866 w 462210"/>
                <a:gd name="connsiteY0" fmla="*/ 0 h 693498"/>
                <a:gd name="connsiteX1" fmla="*/ 78590 w 462210"/>
                <a:gd name="connsiteY1" fmla="*/ 0 h 693498"/>
                <a:gd name="connsiteX2" fmla="*/ 78590 w 462210"/>
                <a:gd name="connsiteY2" fmla="*/ 0 h 693498"/>
                <a:gd name="connsiteX3" fmla="*/ 193676 w 462210"/>
                <a:gd name="connsiteY3" fmla="*/ 0 h 693498"/>
                <a:gd name="connsiteX4" fmla="*/ 462210 w 462210"/>
                <a:gd name="connsiteY4" fmla="*/ 0 h 693498"/>
                <a:gd name="connsiteX5" fmla="*/ 462210 w 462210"/>
                <a:gd name="connsiteY5" fmla="*/ 267024 h 693498"/>
                <a:gd name="connsiteX6" fmla="*/ 462210 w 462210"/>
                <a:gd name="connsiteY6" fmla="*/ 267024 h 693498"/>
                <a:gd name="connsiteX7" fmla="*/ 462210 w 462210"/>
                <a:gd name="connsiteY7" fmla="*/ 381463 h 693498"/>
                <a:gd name="connsiteX8" fmla="*/ 462210 w 462210"/>
                <a:gd name="connsiteY8" fmla="*/ 457755 h 693498"/>
                <a:gd name="connsiteX9" fmla="*/ 227013 w 462210"/>
                <a:gd name="connsiteY9" fmla="*/ 457755 h 693498"/>
                <a:gd name="connsiteX10" fmla="*/ 121848 w 462210"/>
                <a:gd name="connsiteY10" fmla="*/ 576885 h 693498"/>
                <a:gd name="connsiteX11" fmla="*/ 9 w 462210"/>
                <a:gd name="connsiteY11" fmla="*/ 693498 h 693498"/>
                <a:gd name="connsiteX12" fmla="*/ 1866 w 462210"/>
                <a:gd name="connsiteY12" fmla="*/ 457755 h 693498"/>
                <a:gd name="connsiteX13" fmla="*/ 1866 w 462210"/>
                <a:gd name="connsiteY13" fmla="*/ 381463 h 693498"/>
                <a:gd name="connsiteX14" fmla="*/ 1866 w 462210"/>
                <a:gd name="connsiteY14" fmla="*/ 267024 h 693498"/>
                <a:gd name="connsiteX15" fmla="*/ 1866 w 462210"/>
                <a:gd name="connsiteY15" fmla="*/ 267024 h 693498"/>
                <a:gd name="connsiteX16" fmla="*/ 1866 w 462210"/>
                <a:gd name="connsiteY16" fmla="*/ 0 h 693498"/>
                <a:gd name="connsiteX0" fmla="*/ 1866 w 462210"/>
                <a:gd name="connsiteY0" fmla="*/ 0 h 693498"/>
                <a:gd name="connsiteX1" fmla="*/ 78590 w 462210"/>
                <a:gd name="connsiteY1" fmla="*/ 0 h 693498"/>
                <a:gd name="connsiteX2" fmla="*/ 78590 w 462210"/>
                <a:gd name="connsiteY2" fmla="*/ 0 h 693498"/>
                <a:gd name="connsiteX3" fmla="*/ 193676 w 462210"/>
                <a:gd name="connsiteY3" fmla="*/ 0 h 693498"/>
                <a:gd name="connsiteX4" fmla="*/ 462210 w 462210"/>
                <a:gd name="connsiteY4" fmla="*/ 0 h 693498"/>
                <a:gd name="connsiteX5" fmla="*/ 462210 w 462210"/>
                <a:gd name="connsiteY5" fmla="*/ 267024 h 693498"/>
                <a:gd name="connsiteX6" fmla="*/ 462210 w 462210"/>
                <a:gd name="connsiteY6" fmla="*/ 267024 h 693498"/>
                <a:gd name="connsiteX7" fmla="*/ 462210 w 462210"/>
                <a:gd name="connsiteY7" fmla="*/ 381463 h 693498"/>
                <a:gd name="connsiteX8" fmla="*/ 462210 w 462210"/>
                <a:gd name="connsiteY8" fmla="*/ 457755 h 693498"/>
                <a:gd name="connsiteX9" fmla="*/ 227013 w 462210"/>
                <a:gd name="connsiteY9" fmla="*/ 457755 h 693498"/>
                <a:gd name="connsiteX10" fmla="*/ 121848 w 462210"/>
                <a:gd name="connsiteY10" fmla="*/ 576885 h 693498"/>
                <a:gd name="connsiteX11" fmla="*/ 9 w 462210"/>
                <a:gd name="connsiteY11" fmla="*/ 693498 h 693498"/>
                <a:gd name="connsiteX12" fmla="*/ 1866 w 462210"/>
                <a:gd name="connsiteY12" fmla="*/ 457755 h 693498"/>
                <a:gd name="connsiteX13" fmla="*/ 1866 w 462210"/>
                <a:gd name="connsiteY13" fmla="*/ 381463 h 693498"/>
                <a:gd name="connsiteX14" fmla="*/ 1866 w 462210"/>
                <a:gd name="connsiteY14" fmla="*/ 267024 h 693498"/>
                <a:gd name="connsiteX15" fmla="*/ 1866 w 462210"/>
                <a:gd name="connsiteY15" fmla="*/ 267024 h 693498"/>
                <a:gd name="connsiteX16" fmla="*/ 1866 w 462210"/>
                <a:gd name="connsiteY16" fmla="*/ 0 h 693498"/>
                <a:gd name="connsiteX0" fmla="*/ 1866 w 462210"/>
                <a:gd name="connsiteY0" fmla="*/ 0 h 693498"/>
                <a:gd name="connsiteX1" fmla="*/ 78590 w 462210"/>
                <a:gd name="connsiteY1" fmla="*/ 0 h 693498"/>
                <a:gd name="connsiteX2" fmla="*/ 78590 w 462210"/>
                <a:gd name="connsiteY2" fmla="*/ 0 h 693498"/>
                <a:gd name="connsiteX3" fmla="*/ 193676 w 462210"/>
                <a:gd name="connsiteY3" fmla="*/ 0 h 693498"/>
                <a:gd name="connsiteX4" fmla="*/ 462210 w 462210"/>
                <a:gd name="connsiteY4" fmla="*/ 0 h 693498"/>
                <a:gd name="connsiteX5" fmla="*/ 462210 w 462210"/>
                <a:gd name="connsiteY5" fmla="*/ 267024 h 693498"/>
                <a:gd name="connsiteX6" fmla="*/ 462210 w 462210"/>
                <a:gd name="connsiteY6" fmla="*/ 267024 h 693498"/>
                <a:gd name="connsiteX7" fmla="*/ 462210 w 462210"/>
                <a:gd name="connsiteY7" fmla="*/ 381463 h 693498"/>
                <a:gd name="connsiteX8" fmla="*/ 462210 w 462210"/>
                <a:gd name="connsiteY8" fmla="*/ 457755 h 693498"/>
                <a:gd name="connsiteX9" fmla="*/ 227013 w 462210"/>
                <a:gd name="connsiteY9" fmla="*/ 457755 h 693498"/>
                <a:gd name="connsiteX10" fmla="*/ 121848 w 462210"/>
                <a:gd name="connsiteY10" fmla="*/ 576885 h 693498"/>
                <a:gd name="connsiteX11" fmla="*/ 9 w 462210"/>
                <a:gd name="connsiteY11" fmla="*/ 693498 h 693498"/>
                <a:gd name="connsiteX12" fmla="*/ 1866 w 462210"/>
                <a:gd name="connsiteY12" fmla="*/ 457755 h 693498"/>
                <a:gd name="connsiteX13" fmla="*/ 1866 w 462210"/>
                <a:gd name="connsiteY13" fmla="*/ 381463 h 693498"/>
                <a:gd name="connsiteX14" fmla="*/ 1866 w 462210"/>
                <a:gd name="connsiteY14" fmla="*/ 267024 h 693498"/>
                <a:gd name="connsiteX15" fmla="*/ 1866 w 462210"/>
                <a:gd name="connsiteY15" fmla="*/ 267024 h 693498"/>
                <a:gd name="connsiteX16" fmla="*/ 1866 w 462210"/>
                <a:gd name="connsiteY16" fmla="*/ 0 h 693498"/>
                <a:gd name="connsiteX0" fmla="*/ 1866 w 462210"/>
                <a:gd name="connsiteY0" fmla="*/ 0 h 693498"/>
                <a:gd name="connsiteX1" fmla="*/ 78590 w 462210"/>
                <a:gd name="connsiteY1" fmla="*/ 0 h 693498"/>
                <a:gd name="connsiteX2" fmla="*/ 78590 w 462210"/>
                <a:gd name="connsiteY2" fmla="*/ 0 h 693498"/>
                <a:gd name="connsiteX3" fmla="*/ 193676 w 462210"/>
                <a:gd name="connsiteY3" fmla="*/ 0 h 693498"/>
                <a:gd name="connsiteX4" fmla="*/ 462210 w 462210"/>
                <a:gd name="connsiteY4" fmla="*/ 0 h 693498"/>
                <a:gd name="connsiteX5" fmla="*/ 462210 w 462210"/>
                <a:gd name="connsiteY5" fmla="*/ 267024 h 693498"/>
                <a:gd name="connsiteX6" fmla="*/ 462210 w 462210"/>
                <a:gd name="connsiteY6" fmla="*/ 267024 h 693498"/>
                <a:gd name="connsiteX7" fmla="*/ 462210 w 462210"/>
                <a:gd name="connsiteY7" fmla="*/ 381463 h 693498"/>
                <a:gd name="connsiteX8" fmla="*/ 462210 w 462210"/>
                <a:gd name="connsiteY8" fmla="*/ 457755 h 693498"/>
                <a:gd name="connsiteX9" fmla="*/ 227013 w 462210"/>
                <a:gd name="connsiteY9" fmla="*/ 457755 h 693498"/>
                <a:gd name="connsiteX10" fmla="*/ 121848 w 462210"/>
                <a:gd name="connsiteY10" fmla="*/ 576885 h 693498"/>
                <a:gd name="connsiteX11" fmla="*/ 9 w 462210"/>
                <a:gd name="connsiteY11" fmla="*/ 693498 h 693498"/>
                <a:gd name="connsiteX12" fmla="*/ 1866 w 462210"/>
                <a:gd name="connsiteY12" fmla="*/ 457755 h 693498"/>
                <a:gd name="connsiteX13" fmla="*/ 1866 w 462210"/>
                <a:gd name="connsiteY13" fmla="*/ 381463 h 693498"/>
                <a:gd name="connsiteX14" fmla="*/ 1866 w 462210"/>
                <a:gd name="connsiteY14" fmla="*/ 267024 h 693498"/>
                <a:gd name="connsiteX15" fmla="*/ 1866 w 462210"/>
                <a:gd name="connsiteY15" fmla="*/ 267024 h 693498"/>
                <a:gd name="connsiteX16" fmla="*/ 1866 w 462210"/>
                <a:gd name="connsiteY16" fmla="*/ 0 h 693498"/>
                <a:gd name="connsiteX0" fmla="*/ 1866 w 462210"/>
                <a:gd name="connsiteY0" fmla="*/ 0 h 693498"/>
                <a:gd name="connsiteX1" fmla="*/ 78590 w 462210"/>
                <a:gd name="connsiteY1" fmla="*/ 0 h 693498"/>
                <a:gd name="connsiteX2" fmla="*/ 78590 w 462210"/>
                <a:gd name="connsiteY2" fmla="*/ 0 h 693498"/>
                <a:gd name="connsiteX3" fmla="*/ 193676 w 462210"/>
                <a:gd name="connsiteY3" fmla="*/ 0 h 693498"/>
                <a:gd name="connsiteX4" fmla="*/ 462210 w 462210"/>
                <a:gd name="connsiteY4" fmla="*/ 0 h 693498"/>
                <a:gd name="connsiteX5" fmla="*/ 462210 w 462210"/>
                <a:gd name="connsiteY5" fmla="*/ 267024 h 693498"/>
                <a:gd name="connsiteX6" fmla="*/ 462210 w 462210"/>
                <a:gd name="connsiteY6" fmla="*/ 267024 h 693498"/>
                <a:gd name="connsiteX7" fmla="*/ 462210 w 462210"/>
                <a:gd name="connsiteY7" fmla="*/ 381463 h 693498"/>
                <a:gd name="connsiteX8" fmla="*/ 462210 w 462210"/>
                <a:gd name="connsiteY8" fmla="*/ 457755 h 693498"/>
                <a:gd name="connsiteX9" fmla="*/ 227013 w 462210"/>
                <a:gd name="connsiteY9" fmla="*/ 457755 h 693498"/>
                <a:gd name="connsiteX10" fmla="*/ 121848 w 462210"/>
                <a:gd name="connsiteY10" fmla="*/ 576885 h 693498"/>
                <a:gd name="connsiteX11" fmla="*/ 9 w 462210"/>
                <a:gd name="connsiteY11" fmla="*/ 693498 h 693498"/>
                <a:gd name="connsiteX12" fmla="*/ 1866 w 462210"/>
                <a:gd name="connsiteY12" fmla="*/ 457755 h 693498"/>
                <a:gd name="connsiteX13" fmla="*/ 1866 w 462210"/>
                <a:gd name="connsiteY13" fmla="*/ 381463 h 693498"/>
                <a:gd name="connsiteX14" fmla="*/ 1866 w 462210"/>
                <a:gd name="connsiteY14" fmla="*/ 267024 h 693498"/>
                <a:gd name="connsiteX15" fmla="*/ 1866 w 462210"/>
                <a:gd name="connsiteY15" fmla="*/ 267024 h 693498"/>
                <a:gd name="connsiteX16" fmla="*/ 1866 w 462210"/>
                <a:gd name="connsiteY16" fmla="*/ 0 h 693498"/>
                <a:gd name="connsiteX0" fmla="*/ 1866 w 462210"/>
                <a:gd name="connsiteY0" fmla="*/ 0 h 693498"/>
                <a:gd name="connsiteX1" fmla="*/ 78590 w 462210"/>
                <a:gd name="connsiteY1" fmla="*/ 0 h 693498"/>
                <a:gd name="connsiteX2" fmla="*/ 78590 w 462210"/>
                <a:gd name="connsiteY2" fmla="*/ 0 h 693498"/>
                <a:gd name="connsiteX3" fmla="*/ 193676 w 462210"/>
                <a:gd name="connsiteY3" fmla="*/ 0 h 693498"/>
                <a:gd name="connsiteX4" fmla="*/ 462210 w 462210"/>
                <a:gd name="connsiteY4" fmla="*/ 0 h 693498"/>
                <a:gd name="connsiteX5" fmla="*/ 462210 w 462210"/>
                <a:gd name="connsiteY5" fmla="*/ 267024 h 693498"/>
                <a:gd name="connsiteX6" fmla="*/ 462210 w 462210"/>
                <a:gd name="connsiteY6" fmla="*/ 267024 h 693498"/>
                <a:gd name="connsiteX7" fmla="*/ 462210 w 462210"/>
                <a:gd name="connsiteY7" fmla="*/ 381463 h 693498"/>
                <a:gd name="connsiteX8" fmla="*/ 462210 w 462210"/>
                <a:gd name="connsiteY8" fmla="*/ 457755 h 693498"/>
                <a:gd name="connsiteX9" fmla="*/ 227013 w 462210"/>
                <a:gd name="connsiteY9" fmla="*/ 457755 h 693498"/>
                <a:gd name="connsiteX10" fmla="*/ 114704 w 462210"/>
                <a:gd name="connsiteY10" fmla="*/ 576885 h 693498"/>
                <a:gd name="connsiteX11" fmla="*/ 9 w 462210"/>
                <a:gd name="connsiteY11" fmla="*/ 693498 h 693498"/>
                <a:gd name="connsiteX12" fmla="*/ 1866 w 462210"/>
                <a:gd name="connsiteY12" fmla="*/ 457755 h 693498"/>
                <a:gd name="connsiteX13" fmla="*/ 1866 w 462210"/>
                <a:gd name="connsiteY13" fmla="*/ 381463 h 693498"/>
                <a:gd name="connsiteX14" fmla="*/ 1866 w 462210"/>
                <a:gd name="connsiteY14" fmla="*/ 267024 h 693498"/>
                <a:gd name="connsiteX15" fmla="*/ 1866 w 462210"/>
                <a:gd name="connsiteY15" fmla="*/ 267024 h 693498"/>
                <a:gd name="connsiteX16" fmla="*/ 1866 w 462210"/>
                <a:gd name="connsiteY16" fmla="*/ 0 h 693498"/>
                <a:gd name="connsiteX0" fmla="*/ 1866 w 462210"/>
                <a:gd name="connsiteY0" fmla="*/ 0 h 693498"/>
                <a:gd name="connsiteX1" fmla="*/ 78590 w 462210"/>
                <a:gd name="connsiteY1" fmla="*/ 0 h 693498"/>
                <a:gd name="connsiteX2" fmla="*/ 78590 w 462210"/>
                <a:gd name="connsiteY2" fmla="*/ 0 h 693498"/>
                <a:gd name="connsiteX3" fmla="*/ 193676 w 462210"/>
                <a:gd name="connsiteY3" fmla="*/ 0 h 693498"/>
                <a:gd name="connsiteX4" fmla="*/ 462210 w 462210"/>
                <a:gd name="connsiteY4" fmla="*/ 0 h 693498"/>
                <a:gd name="connsiteX5" fmla="*/ 462210 w 462210"/>
                <a:gd name="connsiteY5" fmla="*/ 267024 h 693498"/>
                <a:gd name="connsiteX6" fmla="*/ 462210 w 462210"/>
                <a:gd name="connsiteY6" fmla="*/ 267024 h 693498"/>
                <a:gd name="connsiteX7" fmla="*/ 462210 w 462210"/>
                <a:gd name="connsiteY7" fmla="*/ 381463 h 693498"/>
                <a:gd name="connsiteX8" fmla="*/ 462210 w 462210"/>
                <a:gd name="connsiteY8" fmla="*/ 457755 h 693498"/>
                <a:gd name="connsiteX9" fmla="*/ 227013 w 462210"/>
                <a:gd name="connsiteY9" fmla="*/ 457755 h 693498"/>
                <a:gd name="connsiteX10" fmla="*/ 114704 w 462210"/>
                <a:gd name="connsiteY10" fmla="*/ 576885 h 693498"/>
                <a:gd name="connsiteX11" fmla="*/ 9 w 462210"/>
                <a:gd name="connsiteY11" fmla="*/ 693498 h 693498"/>
                <a:gd name="connsiteX12" fmla="*/ 1866 w 462210"/>
                <a:gd name="connsiteY12" fmla="*/ 457755 h 693498"/>
                <a:gd name="connsiteX13" fmla="*/ 1866 w 462210"/>
                <a:gd name="connsiteY13" fmla="*/ 381463 h 693498"/>
                <a:gd name="connsiteX14" fmla="*/ 1866 w 462210"/>
                <a:gd name="connsiteY14" fmla="*/ 267024 h 693498"/>
                <a:gd name="connsiteX15" fmla="*/ 1866 w 462210"/>
                <a:gd name="connsiteY15" fmla="*/ 267024 h 693498"/>
                <a:gd name="connsiteX16" fmla="*/ 1866 w 462210"/>
                <a:gd name="connsiteY16" fmla="*/ 0 h 693498"/>
                <a:gd name="connsiteX0" fmla="*/ 1866 w 462210"/>
                <a:gd name="connsiteY0" fmla="*/ 0 h 693498"/>
                <a:gd name="connsiteX1" fmla="*/ 78590 w 462210"/>
                <a:gd name="connsiteY1" fmla="*/ 0 h 693498"/>
                <a:gd name="connsiteX2" fmla="*/ 78590 w 462210"/>
                <a:gd name="connsiteY2" fmla="*/ 0 h 693498"/>
                <a:gd name="connsiteX3" fmla="*/ 193676 w 462210"/>
                <a:gd name="connsiteY3" fmla="*/ 0 h 693498"/>
                <a:gd name="connsiteX4" fmla="*/ 462210 w 462210"/>
                <a:gd name="connsiteY4" fmla="*/ 0 h 693498"/>
                <a:gd name="connsiteX5" fmla="*/ 462210 w 462210"/>
                <a:gd name="connsiteY5" fmla="*/ 267024 h 693498"/>
                <a:gd name="connsiteX6" fmla="*/ 462210 w 462210"/>
                <a:gd name="connsiteY6" fmla="*/ 267024 h 693498"/>
                <a:gd name="connsiteX7" fmla="*/ 462210 w 462210"/>
                <a:gd name="connsiteY7" fmla="*/ 381463 h 693498"/>
                <a:gd name="connsiteX8" fmla="*/ 462210 w 462210"/>
                <a:gd name="connsiteY8" fmla="*/ 457755 h 693498"/>
                <a:gd name="connsiteX9" fmla="*/ 227013 w 462210"/>
                <a:gd name="connsiteY9" fmla="*/ 457755 h 693498"/>
                <a:gd name="connsiteX10" fmla="*/ 114704 w 462210"/>
                <a:gd name="connsiteY10" fmla="*/ 576885 h 693498"/>
                <a:gd name="connsiteX11" fmla="*/ 9 w 462210"/>
                <a:gd name="connsiteY11" fmla="*/ 693498 h 693498"/>
                <a:gd name="connsiteX12" fmla="*/ 1866 w 462210"/>
                <a:gd name="connsiteY12" fmla="*/ 457755 h 693498"/>
                <a:gd name="connsiteX13" fmla="*/ 1866 w 462210"/>
                <a:gd name="connsiteY13" fmla="*/ 381463 h 693498"/>
                <a:gd name="connsiteX14" fmla="*/ 1866 w 462210"/>
                <a:gd name="connsiteY14" fmla="*/ 267024 h 693498"/>
                <a:gd name="connsiteX15" fmla="*/ 1866 w 462210"/>
                <a:gd name="connsiteY15" fmla="*/ 267024 h 693498"/>
                <a:gd name="connsiteX16" fmla="*/ 1866 w 462210"/>
                <a:gd name="connsiteY16" fmla="*/ 0 h 693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62210" h="693498">
                  <a:moveTo>
                    <a:pt x="1866" y="0"/>
                  </a:moveTo>
                  <a:lnTo>
                    <a:pt x="78590" y="0"/>
                  </a:lnTo>
                  <a:lnTo>
                    <a:pt x="78590" y="0"/>
                  </a:lnTo>
                  <a:lnTo>
                    <a:pt x="193676" y="0"/>
                  </a:lnTo>
                  <a:lnTo>
                    <a:pt x="462210" y="0"/>
                  </a:lnTo>
                  <a:lnTo>
                    <a:pt x="462210" y="267024"/>
                  </a:lnTo>
                  <a:lnTo>
                    <a:pt x="462210" y="267024"/>
                  </a:lnTo>
                  <a:lnTo>
                    <a:pt x="462210" y="381463"/>
                  </a:lnTo>
                  <a:lnTo>
                    <a:pt x="462210" y="457755"/>
                  </a:lnTo>
                  <a:lnTo>
                    <a:pt x="227013" y="457755"/>
                  </a:lnTo>
                  <a:lnTo>
                    <a:pt x="114704" y="576885"/>
                  </a:lnTo>
                  <a:cubicBezTo>
                    <a:pt x="69330" y="626074"/>
                    <a:pt x="62053" y="632402"/>
                    <a:pt x="9" y="693498"/>
                  </a:cubicBezTo>
                  <a:cubicBezTo>
                    <a:pt x="-166" y="660954"/>
                    <a:pt x="2041" y="490299"/>
                    <a:pt x="1866" y="457755"/>
                  </a:cubicBezTo>
                  <a:lnTo>
                    <a:pt x="1866" y="381463"/>
                  </a:lnTo>
                  <a:lnTo>
                    <a:pt x="1866" y="267024"/>
                  </a:lnTo>
                  <a:lnTo>
                    <a:pt x="1866" y="267024"/>
                  </a:lnTo>
                  <a:lnTo>
                    <a:pt x="186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800"/>
            </a:p>
          </p:txBody>
        </p:sp>
      </p:grpSp>
      <p:sp>
        <p:nvSpPr>
          <p:cNvPr id="1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52400" y="6553201"/>
            <a:ext cx="1828800" cy="152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algn="l">
              <a:defRPr/>
            </a:pPr>
            <a:r>
              <a:rPr lang="en-US" dirty="0">
                <a:ea typeface="Cambria" charset="0"/>
                <a:cs typeface="Cambria" charset="0"/>
              </a:rPr>
              <a:t>© </a:t>
            </a:r>
            <a:r>
              <a:rPr lang="en-US" kern="0" dirty="0">
                <a:ea typeface="Cambria" charset="0"/>
                <a:cs typeface="Cambria" charset="0"/>
              </a:rPr>
              <a:t>Euromonitor</a:t>
            </a:r>
            <a:r>
              <a:rPr lang="en-US" dirty="0">
                <a:ea typeface="Cambria" charset="0"/>
                <a:cs typeface="Cambria" charset="0"/>
              </a:rPr>
              <a:t> International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217F34C3-37F8-1142-A589-8C13421D411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891272" y="6547104"/>
            <a:ext cx="1088136" cy="155448"/>
          </a:xfrm>
        </p:spPr>
        <p:txBody>
          <a:bodyPr anchor="t"/>
          <a:lstStyle>
            <a:lvl1pPr>
              <a:lnSpc>
                <a:spcPts val="800"/>
              </a:lnSpc>
              <a:spcAft>
                <a:spcPts val="0"/>
              </a:spcAft>
              <a:defRPr sz="800"/>
            </a:lvl1pPr>
          </a:lstStyle>
          <a:p>
            <a:r>
              <a:rPr lang="en-US" dirty="0"/>
              <a:t>Place EMI Logo Here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3072" userDrawn="1">
          <p15:clr>
            <a:srgbClr val="5ACBF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1 Quote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4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304803" y="679800"/>
            <a:ext cx="3954737" cy="5120861"/>
          </a:xfrm>
          <a:prstGeom prst="rect">
            <a:avLst/>
          </a:prstGeom>
        </p:spPr>
        <p:txBody>
          <a:bodyPr lIns="0" tIns="0" rIns="91440" bIns="9144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1"/>
              </a:spcAft>
              <a:buClrTx/>
              <a:buSzPct val="100000"/>
              <a:buFont typeface="Wingdings" charset="2"/>
              <a:buNone/>
              <a:tabLst/>
              <a:defRPr sz="2800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1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3" y="5937181"/>
            <a:ext cx="3954737" cy="463620"/>
          </a:xfrm>
          <a:prstGeom prst="rect">
            <a:avLst/>
          </a:prstGeom>
        </p:spPr>
        <p:txBody>
          <a:bodyPr lIns="0" tIns="27432" rIns="0" bIns="0">
            <a:noAutofit/>
          </a:bodyPr>
          <a:lstStyle>
            <a:lvl1pPr marL="0" marR="0" indent="0" algn="r" defTabSz="914377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151"/>
              </a:spcAft>
              <a:buClrTx/>
              <a:buSzPct val="100000"/>
              <a:buFont typeface="Wingdings" charset="2"/>
              <a:buNone/>
              <a:tabLst/>
              <a:defRPr sz="1200" i="1" baseline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600">
                <a:solidFill>
                  <a:schemeClr val="bg1"/>
                </a:solidFill>
              </a:defRPr>
            </a:lvl2pPr>
            <a:lvl3pPr marL="914377" indent="0">
              <a:buNone/>
              <a:defRPr sz="1600">
                <a:solidFill>
                  <a:schemeClr val="bg1"/>
                </a:solidFill>
              </a:defRPr>
            </a:lvl3pPr>
            <a:lvl4pPr marL="1371566" indent="0">
              <a:buNone/>
              <a:defRPr sz="1600">
                <a:solidFill>
                  <a:schemeClr val="bg1"/>
                </a:solidFill>
              </a:defRPr>
            </a:lvl4pPr>
            <a:lvl5pPr marL="1828754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marL="0" marR="0" lvl="0" indent="0" algn="r" defTabSz="914377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151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lang="en-US" dirty="0"/>
              <a:t>—Author, Click to add text</a:t>
            </a:r>
          </a:p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86800" y="0"/>
            <a:ext cx="457200" cy="3048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FCE259AE-6FA2-DE49-8C03-2AB7F423A3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0"/>
            <a:ext cx="4572000" cy="6858000"/>
          </a:xfrm>
          <a:prstGeom prst="rect">
            <a:avLst/>
          </a:prstGeom>
        </p:spPr>
        <p:txBody>
          <a:bodyPr lIns="365760" tIns="365760" rIns="365760" bIns="365760"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insert an image, then right click image and “SEND TO BACK”</a:t>
            </a:r>
          </a:p>
        </p:txBody>
      </p:sp>
      <p:grpSp>
        <p:nvGrpSpPr>
          <p:cNvPr id="33" name="Group 32"/>
          <p:cNvGrpSpPr>
            <a:grpSpLocks noChangeAspect="1"/>
          </p:cNvGrpSpPr>
          <p:nvPr userDrawn="1"/>
        </p:nvGrpSpPr>
        <p:grpSpPr>
          <a:xfrm rot="10800000">
            <a:off x="304803" y="228600"/>
            <a:ext cx="540233" cy="355874"/>
            <a:chOff x="7514215" y="3985644"/>
            <a:chExt cx="1052760" cy="69349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4" name="Rectangular Callout 13"/>
            <p:cNvSpPr/>
            <p:nvPr/>
          </p:nvSpPr>
          <p:spPr>
            <a:xfrm flipH="1">
              <a:off x="7514215" y="3985644"/>
              <a:ext cx="462210" cy="693498"/>
            </a:xfrm>
            <a:custGeom>
              <a:avLst/>
              <a:gdLst>
                <a:gd name="connsiteX0" fmla="*/ 0 w 460344"/>
                <a:gd name="connsiteY0" fmla="*/ 0 h 457755"/>
                <a:gd name="connsiteX1" fmla="*/ 76724 w 460344"/>
                <a:gd name="connsiteY1" fmla="*/ 0 h 457755"/>
                <a:gd name="connsiteX2" fmla="*/ 76724 w 460344"/>
                <a:gd name="connsiteY2" fmla="*/ 0 h 457755"/>
                <a:gd name="connsiteX3" fmla="*/ 191810 w 460344"/>
                <a:gd name="connsiteY3" fmla="*/ 0 h 457755"/>
                <a:gd name="connsiteX4" fmla="*/ 460344 w 460344"/>
                <a:gd name="connsiteY4" fmla="*/ 0 h 457755"/>
                <a:gd name="connsiteX5" fmla="*/ 460344 w 460344"/>
                <a:gd name="connsiteY5" fmla="*/ 267024 h 457755"/>
                <a:gd name="connsiteX6" fmla="*/ 460344 w 460344"/>
                <a:gd name="connsiteY6" fmla="*/ 267024 h 457755"/>
                <a:gd name="connsiteX7" fmla="*/ 460344 w 460344"/>
                <a:gd name="connsiteY7" fmla="*/ 381463 h 457755"/>
                <a:gd name="connsiteX8" fmla="*/ 460344 w 460344"/>
                <a:gd name="connsiteY8" fmla="*/ 457755 h 457755"/>
                <a:gd name="connsiteX9" fmla="*/ 191810 w 460344"/>
                <a:gd name="connsiteY9" fmla="*/ 457755 h 457755"/>
                <a:gd name="connsiteX10" fmla="*/ 134269 w 460344"/>
                <a:gd name="connsiteY10" fmla="*/ 514974 h 457755"/>
                <a:gd name="connsiteX11" fmla="*/ 76724 w 460344"/>
                <a:gd name="connsiteY11" fmla="*/ 457755 h 457755"/>
                <a:gd name="connsiteX12" fmla="*/ 0 w 460344"/>
                <a:gd name="connsiteY12" fmla="*/ 457755 h 457755"/>
                <a:gd name="connsiteX13" fmla="*/ 0 w 460344"/>
                <a:gd name="connsiteY13" fmla="*/ 381463 h 457755"/>
                <a:gd name="connsiteX14" fmla="*/ 0 w 460344"/>
                <a:gd name="connsiteY14" fmla="*/ 267024 h 457755"/>
                <a:gd name="connsiteX15" fmla="*/ 0 w 460344"/>
                <a:gd name="connsiteY15" fmla="*/ 267024 h 457755"/>
                <a:gd name="connsiteX16" fmla="*/ 0 w 460344"/>
                <a:gd name="connsiteY16" fmla="*/ 0 h 457755"/>
                <a:gd name="connsiteX0" fmla="*/ 0 w 460344"/>
                <a:gd name="connsiteY0" fmla="*/ 0 h 550692"/>
                <a:gd name="connsiteX1" fmla="*/ 76724 w 460344"/>
                <a:gd name="connsiteY1" fmla="*/ 0 h 550692"/>
                <a:gd name="connsiteX2" fmla="*/ 76724 w 460344"/>
                <a:gd name="connsiteY2" fmla="*/ 0 h 550692"/>
                <a:gd name="connsiteX3" fmla="*/ 191810 w 460344"/>
                <a:gd name="connsiteY3" fmla="*/ 0 h 550692"/>
                <a:gd name="connsiteX4" fmla="*/ 460344 w 460344"/>
                <a:gd name="connsiteY4" fmla="*/ 0 h 550692"/>
                <a:gd name="connsiteX5" fmla="*/ 460344 w 460344"/>
                <a:gd name="connsiteY5" fmla="*/ 267024 h 550692"/>
                <a:gd name="connsiteX6" fmla="*/ 460344 w 460344"/>
                <a:gd name="connsiteY6" fmla="*/ 267024 h 550692"/>
                <a:gd name="connsiteX7" fmla="*/ 460344 w 460344"/>
                <a:gd name="connsiteY7" fmla="*/ 381463 h 550692"/>
                <a:gd name="connsiteX8" fmla="*/ 460344 w 460344"/>
                <a:gd name="connsiteY8" fmla="*/ 457755 h 550692"/>
                <a:gd name="connsiteX9" fmla="*/ 191810 w 460344"/>
                <a:gd name="connsiteY9" fmla="*/ 457755 h 550692"/>
                <a:gd name="connsiteX10" fmla="*/ 43781 w 460344"/>
                <a:gd name="connsiteY10" fmla="*/ 550692 h 550692"/>
                <a:gd name="connsiteX11" fmla="*/ 76724 w 460344"/>
                <a:gd name="connsiteY11" fmla="*/ 457755 h 550692"/>
                <a:gd name="connsiteX12" fmla="*/ 0 w 460344"/>
                <a:gd name="connsiteY12" fmla="*/ 457755 h 550692"/>
                <a:gd name="connsiteX13" fmla="*/ 0 w 460344"/>
                <a:gd name="connsiteY13" fmla="*/ 381463 h 550692"/>
                <a:gd name="connsiteX14" fmla="*/ 0 w 460344"/>
                <a:gd name="connsiteY14" fmla="*/ 267024 h 550692"/>
                <a:gd name="connsiteX15" fmla="*/ 0 w 460344"/>
                <a:gd name="connsiteY15" fmla="*/ 267024 h 550692"/>
                <a:gd name="connsiteX16" fmla="*/ 0 w 460344"/>
                <a:gd name="connsiteY16" fmla="*/ 0 h 550692"/>
                <a:gd name="connsiteX0" fmla="*/ 0 w 460344"/>
                <a:gd name="connsiteY0" fmla="*/ 0 h 555386"/>
                <a:gd name="connsiteX1" fmla="*/ 76724 w 460344"/>
                <a:gd name="connsiteY1" fmla="*/ 0 h 555386"/>
                <a:gd name="connsiteX2" fmla="*/ 76724 w 460344"/>
                <a:gd name="connsiteY2" fmla="*/ 0 h 555386"/>
                <a:gd name="connsiteX3" fmla="*/ 191810 w 460344"/>
                <a:gd name="connsiteY3" fmla="*/ 0 h 555386"/>
                <a:gd name="connsiteX4" fmla="*/ 460344 w 460344"/>
                <a:gd name="connsiteY4" fmla="*/ 0 h 555386"/>
                <a:gd name="connsiteX5" fmla="*/ 460344 w 460344"/>
                <a:gd name="connsiteY5" fmla="*/ 267024 h 555386"/>
                <a:gd name="connsiteX6" fmla="*/ 460344 w 460344"/>
                <a:gd name="connsiteY6" fmla="*/ 267024 h 555386"/>
                <a:gd name="connsiteX7" fmla="*/ 460344 w 460344"/>
                <a:gd name="connsiteY7" fmla="*/ 381463 h 555386"/>
                <a:gd name="connsiteX8" fmla="*/ 460344 w 460344"/>
                <a:gd name="connsiteY8" fmla="*/ 457755 h 555386"/>
                <a:gd name="connsiteX9" fmla="*/ 191810 w 460344"/>
                <a:gd name="connsiteY9" fmla="*/ 457755 h 555386"/>
                <a:gd name="connsiteX10" fmla="*/ 43781 w 460344"/>
                <a:gd name="connsiteY10" fmla="*/ 550692 h 555386"/>
                <a:gd name="connsiteX11" fmla="*/ 524 w 460344"/>
                <a:gd name="connsiteY11" fmla="*/ 555386 h 555386"/>
                <a:gd name="connsiteX12" fmla="*/ 0 w 460344"/>
                <a:gd name="connsiteY12" fmla="*/ 457755 h 555386"/>
                <a:gd name="connsiteX13" fmla="*/ 0 w 460344"/>
                <a:gd name="connsiteY13" fmla="*/ 381463 h 555386"/>
                <a:gd name="connsiteX14" fmla="*/ 0 w 460344"/>
                <a:gd name="connsiteY14" fmla="*/ 267024 h 555386"/>
                <a:gd name="connsiteX15" fmla="*/ 0 w 460344"/>
                <a:gd name="connsiteY15" fmla="*/ 267024 h 555386"/>
                <a:gd name="connsiteX16" fmla="*/ 0 w 460344"/>
                <a:gd name="connsiteY16" fmla="*/ 0 h 555386"/>
                <a:gd name="connsiteX0" fmla="*/ 0 w 460344"/>
                <a:gd name="connsiteY0" fmla="*/ 0 h 555386"/>
                <a:gd name="connsiteX1" fmla="*/ 76724 w 460344"/>
                <a:gd name="connsiteY1" fmla="*/ 0 h 555386"/>
                <a:gd name="connsiteX2" fmla="*/ 76724 w 460344"/>
                <a:gd name="connsiteY2" fmla="*/ 0 h 555386"/>
                <a:gd name="connsiteX3" fmla="*/ 191810 w 460344"/>
                <a:gd name="connsiteY3" fmla="*/ 0 h 555386"/>
                <a:gd name="connsiteX4" fmla="*/ 460344 w 460344"/>
                <a:gd name="connsiteY4" fmla="*/ 0 h 555386"/>
                <a:gd name="connsiteX5" fmla="*/ 460344 w 460344"/>
                <a:gd name="connsiteY5" fmla="*/ 267024 h 555386"/>
                <a:gd name="connsiteX6" fmla="*/ 460344 w 460344"/>
                <a:gd name="connsiteY6" fmla="*/ 267024 h 555386"/>
                <a:gd name="connsiteX7" fmla="*/ 460344 w 460344"/>
                <a:gd name="connsiteY7" fmla="*/ 381463 h 555386"/>
                <a:gd name="connsiteX8" fmla="*/ 460344 w 460344"/>
                <a:gd name="connsiteY8" fmla="*/ 457755 h 555386"/>
                <a:gd name="connsiteX9" fmla="*/ 191810 w 460344"/>
                <a:gd name="connsiteY9" fmla="*/ 457755 h 555386"/>
                <a:gd name="connsiteX10" fmla="*/ 108075 w 460344"/>
                <a:gd name="connsiteY10" fmla="*/ 514973 h 555386"/>
                <a:gd name="connsiteX11" fmla="*/ 524 w 460344"/>
                <a:gd name="connsiteY11" fmla="*/ 555386 h 555386"/>
                <a:gd name="connsiteX12" fmla="*/ 0 w 460344"/>
                <a:gd name="connsiteY12" fmla="*/ 457755 h 555386"/>
                <a:gd name="connsiteX13" fmla="*/ 0 w 460344"/>
                <a:gd name="connsiteY13" fmla="*/ 381463 h 555386"/>
                <a:gd name="connsiteX14" fmla="*/ 0 w 460344"/>
                <a:gd name="connsiteY14" fmla="*/ 267024 h 555386"/>
                <a:gd name="connsiteX15" fmla="*/ 0 w 460344"/>
                <a:gd name="connsiteY15" fmla="*/ 267024 h 555386"/>
                <a:gd name="connsiteX16" fmla="*/ 0 w 460344"/>
                <a:gd name="connsiteY16" fmla="*/ 0 h 555386"/>
                <a:gd name="connsiteX0" fmla="*/ 0 w 460344"/>
                <a:gd name="connsiteY0" fmla="*/ 0 h 555386"/>
                <a:gd name="connsiteX1" fmla="*/ 76724 w 460344"/>
                <a:gd name="connsiteY1" fmla="*/ 0 h 555386"/>
                <a:gd name="connsiteX2" fmla="*/ 76724 w 460344"/>
                <a:gd name="connsiteY2" fmla="*/ 0 h 555386"/>
                <a:gd name="connsiteX3" fmla="*/ 191810 w 460344"/>
                <a:gd name="connsiteY3" fmla="*/ 0 h 555386"/>
                <a:gd name="connsiteX4" fmla="*/ 460344 w 460344"/>
                <a:gd name="connsiteY4" fmla="*/ 0 h 555386"/>
                <a:gd name="connsiteX5" fmla="*/ 460344 w 460344"/>
                <a:gd name="connsiteY5" fmla="*/ 267024 h 555386"/>
                <a:gd name="connsiteX6" fmla="*/ 460344 w 460344"/>
                <a:gd name="connsiteY6" fmla="*/ 267024 h 555386"/>
                <a:gd name="connsiteX7" fmla="*/ 460344 w 460344"/>
                <a:gd name="connsiteY7" fmla="*/ 381463 h 555386"/>
                <a:gd name="connsiteX8" fmla="*/ 460344 w 460344"/>
                <a:gd name="connsiteY8" fmla="*/ 457755 h 555386"/>
                <a:gd name="connsiteX9" fmla="*/ 191810 w 460344"/>
                <a:gd name="connsiteY9" fmla="*/ 457755 h 555386"/>
                <a:gd name="connsiteX10" fmla="*/ 108075 w 460344"/>
                <a:gd name="connsiteY10" fmla="*/ 514973 h 555386"/>
                <a:gd name="connsiteX11" fmla="*/ 524 w 460344"/>
                <a:gd name="connsiteY11" fmla="*/ 555386 h 555386"/>
                <a:gd name="connsiteX12" fmla="*/ 0 w 460344"/>
                <a:gd name="connsiteY12" fmla="*/ 457755 h 555386"/>
                <a:gd name="connsiteX13" fmla="*/ 0 w 460344"/>
                <a:gd name="connsiteY13" fmla="*/ 381463 h 555386"/>
                <a:gd name="connsiteX14" fmla="*/ 0 w 460344"/>
                <a:gd name="connsiteY14" fmla="*/ 267024 h 555386"/>
                <a:gd name="connsiteX15" fmla="*/ 0 w 460344"/>
                <a:gd name="connsiteY15" fmla="*/ 267024 h 555386"/>
                <a:gd name="connsiteX16" fmla="*/ 0 w 460344"/>
                <a:gd name="connsiteY16" fmla="*/ 0 h 555386"/>
                <a:gd name="connsiteX0" fmla="*/ 0 w 460344"/>
                <a:gd name="connsiteY0" fmla="*/ 0 h 588723"/>
                <a:gd name="connsiteX1" fmla="*/ 76724 w 460344"/>
                <a:gd name="connsiteY1" fmla="*/ 0 h 588723"/>
                <a:gd name="connsiteX2" fmla="*/ 76724 w 460344"/>
                <a:gd name="connsiteY2" fmla="*/ 0 h 588723"/>
                <a:gd name="connsiteX3" fmla="*/ 191810 w 460344"/>
                <a:gd name="connsiteY3" fmla="*/ 0 h 588723"/>
                <a:gd name="connsiteX4" fmla="*/ 460344 w 460344"/>
                <a:gd name="connsiteY4" fmla="*/ 0 h 588723"/>
                <a:gd name="connsiteX5" fmla="*/ 460344 w 460344"/>
                <a:gd name="connsiteY5" fmla="*/ 267024 h 588723"/>
                <a:gd name="connsiteX6" fmla="*/ 460344 w 460344"/>
                <a:gd name="connsiteY6" fmla="*/ 267024 h 588723"/>
                <a:gd name="connsiteX7" fmla="*/ 460344 w 460344"/>
                <a:gd name="connsiteY7" fmla="*/ 381463 h 588723"/>
                <a:gd name="connsiteX8" fmla="*/ 460344 w 460344"/>
                <a:gd name="connsiteY8" fmla="*/ 457755 h 588723"/>
                <a:gd name="connsiteX9" fmla="*/ 191810 w 460344"/>
                <a:gd name="connsiteY9" fmla="*/ 457755 h 588723"/>
                <a:gd name="connsiteX10" fmla="*/ 108075 w 460344"/>
                <a:gd name="connsiteY10" fmla="*/ 514973 h 588723"/>
                <a:gd name="connsiteX11" fmla="*/ 524 w 460344"/>
                <a:gd name="connsiteY11" fmla="*/ 588723 h 588723"/>
                <a:gd name="connsiteX12" fmla="*/ 0 w 460344"/>
                <a:gd name="connsiteY12" fmla="*/ 457755 h 588723"/>
                <a:gd name="connsiteX13" fmla="*/ 0 w 460344"/>
                <a:gd name="connsiteY13" fmla="*/ 381463 h 588723"/>
                <a:gd name="connsiteX14" fmla="*/ 0 w 460344"/>
                <a:gd name="connsiteY14" fmla="*/ 267024 h 588723"/>
                <a:gd name="connsiteX15" fmla="*/ 0 w 460344"/>
                <a:gd name="connsiteY15" fmla="*/ 267024 h 588723"/>
                <a:gd name="connsiteX16" fmla="*/ 0 w 460344"/>
                <a:gd name="connsiteY16" fmla="*/ 0 h 588723"/>
                <a:gd name="connsiteX0" fmla="*/ 1866 w 462210"/>
                <a:gd name="connsiteY0" fmla="*/ 0 h 693498"/>
                <a:gd name="connsiteX1" fmla="*/ 78590 w 462210"/>
                <a:gd name="connsiteY1" fmla="*/ 0 h 693498"/>
                <a:gd name="connsiteX2" fmla="*/ 78590 w 462210"/>
                <a:gd name="connsiteY2" fmla="*/ 0 h 693498"/>
                <a:gd name="connsiteX3" fmla="*/ 193676 w 462210"/>
                <a:gd name="connsiteY3" fmla="*/ 0 h 693498"/>
                <a:gd name="connsiteX4" fmla="*/ 462210 w 462210"/>
                <a:gd name="connsiteY4" fmla="*/ 0 h 693498"/>
                <a:gd name="connsiteX5" fmla="*/ 462210 w 462210"/>
                <a:gd name="connsiteY5" fmla="*/ 267024 h 693498"/>
                <a:gd name="connsiteX6" fmla="*/ 462210 w 462210"/>
                <a:gd name="connsiteY6" fmla="*/ 267024 h 693498"/>
                <a:gd name="connsiteX7" fmla="*/ 462210 w 462210"/>
                <a:gd name="connsiteY7" fmla="*/ 381463 h 693498"/>
                <a:gd name="connsiteX8" fmla="*/ 462210 w 462210"/>
                <a:gd name="connsiteY8" fmla="*/ 457755 h 693498"/>
                <a:gd name="connsiteX9" fmla="*/ 193676 w 462210"/>
                <a:gd name="connsiteY9" fmla="*/ 457755 h 693498"/>
                <a:gd name="connsiteX10" fmla="*/ 109941 w 462210"/>
                <a:gd name="connsiteY10" fmla="*/ 514973 h 693498"/>
                <a:gd name="connsiteX11" fmla="*/ 9 w 462210"/>
                <a:gd name="connsiteY11" fmla="*/ 693498 h 693498"/>
                <a:gd name="connsiteX12" fmla="*/ 1866 w 462210"/>
                <a:gd name="connsiteY12" fmla="*/ 457755 h 693498"/>
                <a:gd name="connsiteX13" fmla="*/ 1866 w 462210"/>
                <a:gd name="connsiteY13" fmla="*/ 381463 h 693498"/>
                <a:gd name="connsiteX14" fmla="*/ 1866 w 462210"/>
                <a:gd name="connsiteY14" fmla="*/ 267024 h 693498"/>
                <a:gd name="connsiteX15" fmla="*/ 1866 w 462210"/>
                <a:gd name="connsiteY15" fmla="*/ 267024 h 693498"/>
                <a:gd name="connsiteX16" fmla="*/ 1866 w 462210"/>
                <a:gd name="connsiteY16" fmla="*/ 0 h 693498"/>
                <a:gd name="connsiteX0" fmla="*/ 1866 w 462210"/>
                <a:gd name="connsiteY0" fmla="*/ 0 h 693498"/>
                <a:gd name="connsiteX1" fmla="*/ 78590 w 462210"/>
                <a:gd name="connsiteY1" fmla="*/ 0 h 693498"/>
                <a:gd name="connsiteX2" fmla="*/ 78590 w 462210"/>
                <a:gd name="connsiteY2" fmla="*/ 0 h 693498"/>
                <a:gd name="connsiteX3" fmla="*/ 193676 w 462210"/>
                <a:gd name="connsiteY3" fmla="*/ 0 h 693498"/>
                <a:gd name="connsiteX4" fmla="*/ 462210 w 462210"/>
                <a:gd name="connsiteY4" fmla="*/ 0 h 693498"/>
                <a:gd name="connsiteX5" fmla="*/ 462210 w 462210"/>
                <a:gd name="connsiteY5" fmla="*/ 267024 h 693498"/>
                <a:gd name="connsiteX6" fmla="*/ 462210 w 462210"/>
                <a:gd name="connsiteY6" fmla="*/ 267024 h 693498"/>
                <a:gd name="connsiteX7" fmla="*/ 462210 w 462210"/>
                <a:gd name="connsiteY7" fmla="*/ 381463 h 693498"/>
                <a:gd name="connsiteX8" fmla="*/ 462210 w 462210"/>
                <a:gd name="connsiteY8" fmla="*/ 457755 h 693498"/>
                <a:gd name="connsiteX9" fmla="*/ 193676 w 462210"/>
                <a:gd name="connsiteY9" fmla="*/ 457755 h 693498"/>
                <a:gd name="connsiteX10" fmla="*/ 121848 w 462210"/>
                <a:gd name="connsiteY10" fmla="*/ 576885 h 693498"/>
                <a:gd name="connsiteX11" fmla="*/ 9 w 462210"/>
                <a:gd name="connsiteY11" fmla="*/ 693498 h 693498"/>
                <a:gd name="connsiteX12" fmla="*/ 1866 w 462210"/>
                <a:gd name="connsiteY12" fmla="*/ 457755 h 693498"/>
                <a:gd name="connsiteX13" fmla="*/ 1866 w 462210"/>
                <a:gd name="connsiteY13" fmla="*/ 381463 h 693498"/>
                <a:gd name="connsiteX14" fmla="*/ 1866 w 462210"/>
                <a:gd name="connsiteY14" fmla="*/ 267024 h 693498"/>
                <a:gd name="connsiteX15" fmla="*/ 1866 w 462210"/>
                <a:gd name="connsiteY15" fmla="*/ 267024 h 693498"/>
                <a:gd name="connsiteX16" fmla="*/ 1866 w 462210"/>
                <a:gd name="connsiteY16" fmla="*/ 0 h 693498"/>
                <a:gd name="connsiteX0" fmla="*/ 1866 w 462210"/>
                <a:gd name="connsiteY0" fmla="*/ 0 h 693498"/>
                <a:gd name="connsiteX1" fmla="*/ 78590 w 462210"/>
                <a:gd name="connsiteY1" fmla="*/ 0 h 693498"/>
                <a:gd name="connsiteX2" fmla="*/ 78590 w 462210"/>
                <a:gd name="connsiteY2" fmla="*/ 0 h 693498"/>
                <a:gd name="connsiteX3" fmla="*/ 193676 w 462210"/>
                <a:gd name="connsiteY3" fmla="*/ 0 h 693498"/>
                <a:gd name="connsiteX4" fmla="*/ 462210 w 462210"/>
                <a:gd name="connsiteY4" fmla="*/ 0 h 693498"/>
                <a:gd name="connsiteX5" fmla="*/ 462210 w 462210"/>
                <a:gd name="connsiteY5" fmla="*/ 267024 h 693498"/>
                <a:gd name="connsiteX6" fmla="*/ 462210 w 462210"/>
                <a:gd name="connsiteY6" fmla="*/ 267024 h 693498"/>
                <a:gd name="connsiteX7" fmla="*/ 462210 w 462210"/>
                <a:gd name="connsiteY7" fmla="*/ 381463 h 693498"/>
                <a:gd name="connsiteX8" fmla="*/ 462210 w 462210"/>
                <a:gd name="connsiteY8" fmla="*/ 457755 h 693498"/>
                <a:gd name="connsiteX9" fmla="*/ 227013 w 462210"/>
                <a:gd name="connsiteY9" fmla="*/ 457755 h 693498"/>
                <a:gd name="connsiteX10" fmla="*/ 121848 w 462210"/>
                <a:gd name="connsiteY10" fmla="*/ 576885 h 693498"/>
                <a:gd name="connsiteX11" fmla="*/ 9 w 462210"/>
                <a:gd name="connsiteY11" fmla="*/ 693498 h 693498"/>
                <a:gd name="connsiteX12" fmla="*/ 1866 w 462210"/>
                <a:gd name="connsiteY12" fmla="*/ 457755 h 693498"/>
                <a:gd name="connsiteX13" fmla="*/ 1866 w 462210"/>
                <a:gd name="connsiteY13" fmla="*/ 381463 h 693498"/>
                <a:gd name="connsiteX14" fmla="*/ 1866 w 462210"/>
                <a:gd name="connsiteY14" fmla="*/ 267024 h 693498"/>
                <a:gd name="connsiteX15" fmla="*/ 1866 w 462210"/>
                <a:gd name="connsiteY15" fmla="*/ 267024 h 693498"/>
                <a:gd name="connsiteX16" fmla="*/ 1866 w 462210"/>
                <a:gd name="connsiteY16" fmla="*/ 0 h 693498"/>
                <a:gd name="connsiteX0" fmla="*/ 1866 w 462210"/>
                <a:gd name="connsiteY0" fmla="*/ 0 h 693498"/>
                <a:gd name="connsiteX1" fmla="*/ 78590 w 462210"/>
                <a:gd name="connsiteY1" fmla="*/ 0 h 693498"/>
                <a:gd name="connsiteX2" fmla="*/ 78590 w 462210"/>
                <a:gd name="connsiteY2" fmla="*/ 0 h 693498"/>
                <a:gd name="connsiteX3" fmla="*/ 193676 w 462210"/>
                <a:gd name="connsiteY3" fmla="*/ 0 h 693498"/>
                <a:gd name="connsiteX4" fmla="*/ 462210 w 462210"/>
                <a:gd name="connsiteY4" fmla="*/ 0 h 693498"/>
                <a:gd name="connsiteX5" fmla="*/ 462210 w 462210"/>
                <a:gd name="connsiteY5" fmla="*/ 267024 h 693498"/>
                <a:gd name="connsiteX6" fmla="*/ 462210 w 462210"/>
                <a:gd name="connsiteY6" fmla="*/ 267024 h 693498"/>
                <a:gd name="connsiteX7" fmla="*/ 462210 w 462210"/>
                <a:gd name="connsiteY7" fmla="*/ 381463 h 693498"/>
                <a:gd name="connsiteX8" fmla="*/ 462210 w 462210"/>
                <a:gd name="connsiteY8" fmla="*/ 457755 h 693498"/>
                <a:gd name="connsiteX9" fmla="*/ 227013 w 462210"/>
                <a:gd name="connsiteY9" fmla="*/ 457755 h 693498"/>
                <a:gd name="connsiteX10" fmla="*/ 121848 w 462210"/>
                <a:gd name="connsiteY10" fmla="*/ 576885 h 693498"/>
                <a:gd name="connsiteX11" fmla="*/ 9 w 462210"/>
                <a:gd name="connsiteY11" fmla="*/ 693498 h 693498"/>
                <a:gd name="connsiteX12" fmla="*/ 1866 w 462210"/>
                <a:gd name="connsiteY12" fmla="*/ 457755 h 693498"/>
                <a:gd name="connsiteX13" fmla="*/ 1866 w 462210"/>
                <a:gd name="connsiteY13" fmla="*/ 381463 h 693498"/>
                <a:gd name="connsiteX14" fmla="*/ 1866 w 462210"/>
                <a:gd name="connsiteY14" fmla="*/ 267024 h 693498"/>
                <a:gd name="connsiteX15" fmla="*/ 1866 w 462210"/>
                <a:gd name="connsiteY15" fmla="*/ 267024 h 693498"/>
                <a:gd name="connsiteX16" fmla="*/ 1866 w 462210"/>
                <a:gd name="connsiteY16" fmla="*/ 0 h 693498"/>
                <a:gd name="connsiteX0" fmla="*/ 1866 w 462210"/>
                <a:gd name="connsiteY0" fmla="*/ 0 h 693498"/>
                <a:gd name="connsiteX1" fmla="*/ 78590 w 462210"/>
                <a:gd name="connsiteY1" fmla="*/ 0 h 693498"/>
                <a:gd name="connsiteX2" fmla="*/ 78590 w 462210"/>
                <a:gd name="connsiteY2" fmla="*/ 0 h 693498"/>
                <a:gd name="connsiteX3" fmla="*/ 193676 w 462210"/>
                <a:gd name="connsiteY3" fmla="*/ 0 h 693498"/>
                <a:gd name="connsiteX4" fmla="*/ 462210 w 462210"/>
                <a:gd name="connsiteY4" fmla="*/ 0 h 693498"/>
                <a:gd name="connsiteX5" fmla="*/ 462210 w 462210"/>
                <a:gd name="connsiteY5" fmla="*/ 267024 h 693498"/>
                <a:gd name="connsiteX6" fmla="*/ 462210 w 462210"/>
                <a:gd name="connsiteY6" fmla="*/ 267024 h 693498"/>
                <a:gd name="connsiteX7" fmla="*/ 462210 w 462210"/>
                <a:gd name="connsiteY7" fmla="*/ 381463 h 693498"/>
                <a:gd name="connsiteX8" fmla="*/ 462210 w 462210"/>
                <a:gd name="connsiteY8" fmla="*/ 457755 h 693498"/>
                <a:gd name="connsiteX9" fmla="*/ 227013 w 462210"/>
                <a:gd name="connsiteY9" fmla="*/ 457755 h 693498"/>
                <a:gd name="connsiteX10" fmla="*/ 121848 w 462210"/>
                <a:gd name="connsiteY10" fmla="*/ 576885 h 693498"/>
                <a:gd name="connsiteX11" fmla="*/ 9 w 462210"/>
                <a:gd name="connsiteY11" fmla="*/ 693498 h 693498"/>
                <a:gd name="connsiteX12" fmla="*/ 1866 w 462210"/>
                <a:gd name="connsiteY12" fmla="*/ 457755 h 693498"/>
                <a:gd name="connsiteX13" fmla="*/ 1866 w 462210"/>
                <a:gd name="connsiteY13" fmla="*/ 381463 h 693498"/>
                <a:gd name="connsiteX14" fmla="*/ 1866 w 462210"/>
                <a:gd name="connsiteY14" fmla="*/ 267024 h 693498"/>
                <a:gd name="connsiteX15" fmla="*/ 1866 w 462210"/>
                <a:gd name="connsiteY15" fmla="*/ 267024 h 693498"/>
                <a:gd name="connsiteX16" fmla="*/ 1866 w 462210"/>
                <a:gd name="connsiteY16" fmla="*/ 0 h 693498"/>
                <a:gd name="connsiteX0" fmla="*/ 1866 w 462210"/>
                <a:gd name="connsiteY0" fmla="*/ 0 h 693498"/>
                <a:gd name="connsiteX1" fmla="*/ 78590 w 462210"/>
                <a:gd name="connsiteY1" fmla="*/ 0 h 693498"/>
                <a:gd name="connsiteX2" fmla="*/ 78590 w 462210"/>
                <a:gd name="connsiteY2" fmla="*/ 0 h 693498"/>
                <a:gd name="connsiteX3" fmla="*/ 193676 w 462210"/>
                <a:gd name="connsiteY3" fmla="*/ 0 h 693498"/>
                <a:gd name="connsiteX4" fmla="*/ 462210 w 462210"/>
                <a:gd name="connsiteY4" fmla="*/ 0 h 693498"/>
                <a:gd name="connsiteX5" fmla="*/ 462210 w 462210"/>
                <a:gd name="connsiteY5" fmla="*/ 267024 h 693498"/>
                <a:gd name="connsiteX6" fmla="*/ 462210 w 462210"/>
                <a:gd name="connsiteY6" fmla="*/ 267024 h 693498"/>
                <a:gd name="connsiteX7" fmla="*/ 462210 w 462210"/>
                <a:gd name="connsiteY7" fmla="*/ 381463 h 693498"/>
                <a:gd name="connsiteX8" fmla="*/ 462210 w 462210"/>
                <a:gd name="connsiteY8" fmla="*/ 457755 h 693498"/>
                <a:gd name="connsiteX9" fmla="*/ 227013 w 462210"/>
                <a:gd name="connsiteY9" fmla="*/ 457755 h 693498"/>
                <a:gd name="connsiteX10" fmla="*/ 121848 w 462210"/>
                <a:gd name="connsiteY10" fmla="*/ 576885 h 693498"/>
                <a:gd name="connsiteX11" fmla="*/ 9 w 462210"/>
                <a:gd name="connsiteY11" fmla="*/ 693498 h 693498"/>
                <a:gd name="connsiteX12" fmla="*/ 1866 w 462210"/>
                <a:gd name="connsiteY12" fmla="*/ 457755 h 693498"/>
                <a:gd name="connsiteX13" fmla="*/ 1866 w 462210"/>
                <a:gd name="connsiteY13" fmla="*/ 381463 h 693498"/>
                <a:gd name="connsiteX14" fmla="*/ 1866 w 462210"/>
                <a:gd name="connsiteY14" fmla="*/ 267024 h 693498"/>
                <a:gd name="connsiteX15" fmla="*/ 1866 w 462210"/>
                <a:gd name="connsiteY15" fmla="*/ 267024 h 693498"/>
                <a:gd name="connsiteX16" fmla="*/ 1866 w 462210"/>
                <a:gd name="connsiteY16" fmla="*/ 0 h 693498"/>
                <a:gd name="connsiteX0" fmla="*/ 1866 w 462210"/>
                <a:gd name="connsiteY0" fmla="*/ 0 h 693498"/>
                <a:gd name="connsiteX1" fmla="*/ 78590 w 462210"/>
                <a:gd name="connsiteY1" fmla="*/ 0 h 693498"/>
                <a:gd name="connsiteX2" fmla="*/ 78590 w 462210"/>
                <a:gd name="connsiteY2" fmla="*/ 0 h 693498"/>
                <a:gd name="connsiteX3" fmla="*/ 193676 w 462210"/>
                <a:gd name="connsiteY3" fmla="*/ 0 h 693498"/>
                <a:gd name="connsiteX4" fmla="*/ 462210 w 462210"/>
                <a:gd name="connsiteY4" fmla="*/ 0 h 693498"/>
                <a:gd name="connsiteX5" fmla="*/ 462210 w 462210"/>
                <a:gd name="connsiteY5" fmla="*/ 267024 h 693498"/>
                <a:gd name="connsiteX6" fmla="*/ 462210 w 462210"/>
                <a:gd name="connsiteY6" fmla="*/ 267024 h 693498"/>
                <a:gd name="connsiteX7" fmla="*/ 462210 w 462210"/>
                <a:gd name="connsiteY7" fmla="*/ 381463 h 693498"/>
                <a:gd name="connsiteX8" fmla="*/ 462210 w 462210"/>
                <a:gd name="connsiteY8" fmla="*/ 457755 h 693498"/>
                <a:gd name="connsiteX9" fmla="*/ 227013 w 462210"/>
                <a:gd name="connsiteY9" fmla="*/ 457755 h 693498"/>
                <a:gd name="connsiteX10" fmla="*/ 121848 w 462210"/>
                <a:gd name="connsiteY10" fmla="*/ 576885 h 693498"/>
                <a:gd name="connsiteX11" fmla="*/ 9 w 462210"/>
                <a:gd name="connsiteY11" fmla="*/ 693498 h 693498"/>
                <a:gd name="connsiteX12" fmla="*/ 1866 w 462210"/>
                <a:gd name="connsiteY12" fmla="*/ 457755 h 693498"/>
                <a:gd name="connsiteX13" fmla="*/ 1866 w 462210"/>
                <a:gd name="connsiteY13" fmla="*/ 381463 h 693498"/>
                <a:gd name="connsiteX14" fmla="*/ 1866 w 462210"/>
                <a:gd name="connsiteY14" fmla="*/ 267024 h 693498"/>
                <a:gd name="connsiteX15" fmla="*/ 1866 w 462210"/>
                <a:gd name="connsiteY15" fmla="*/ 267024 h 693498"/>
                <a:gd name="connsiteX16" fmla="*/ 1866 w 462210"/>
                <a:gd name="connsiteY16" fmla="*/ 0 h 693498"/>
                <a:gd name="connsiteX0" fmla="*/ 1866 w 462210"/>
                <a:gd name="connsiteY0" fmla="*/ 0 h 693498"/>
                <a:gd name="connsiteX1" fmla="*/ 78590 w 462210"/>
                <a:gd name="connsiteY1" fmla="*/ 0 h 693498"/>
                <a:gd name="connsiteX2" fmla="*/ 78590 w 462210"/>
                <a:gd name="connsiteY2" fmla="*/ 0 h 693498"/>
                <a:gd name="connsiteX3" fmla="*/ 193676 w 462210"/>
                <a:gd name="connsiteY3" fmla="*/ 0 h 693498"/>
                <a:gd name="connsiteX4" fmla="*/ 462210 w 462210"/>
                <a:gd name="connsiteY4" fmla="*/ 0 h 693498"/>
                <a:gd name="connsiteX5" fmla="*/ 462210 w 462210"/>
                <a:gd name="connsiteY5" fmla="*/ 267024 h 693498"/>
                <a:gd name="connsiteX6" fmla="*/ 462210 w 462210"/>
                <a:gd name="connsiteY6" fmla="*/ 267024 h 693498"/>
                <a:gd name="connsiteX7" fmla="*/ 462210 w 462210"/>
                <a:gd name="connsiteY7" fmla="*/ 381463 h 693498"/>
                <a:gd name="connsiteX8" fmla="*/ 462210 w 462210"/>
                <a:gd name="connsiteY8" fmla="*/ 457755 h 693498"/>
                <a:gd name="connsiteX9" fmla="*/ 227013 w 462210"/>
                <a:gd name="connsiteY9" fmla="*/ 457755 h 693498"/>
                <a:gd name="connsiteX10" fmla="*/ 121848 w 462210"/>
                <a:gd name="connsiteY10" fmla="*/ 576885 h 693498"/>
                <a:gd name="connsiteX11" fmla="*/ 9 w 462210"/>
                <a:gd name="connsiteY11" fmla="*/ 693498 h 693498"/>
                <a:gd name="connsiteX12" fmla="*/ 1866 w 462210"/>
                <a:gd name="connsiteY12" fmla="*/ 457755 h 693498"/>
                <a:gd name="connsiteX13" fmla="*/ 1866 w 462210"/>
                <a:gd name="connsiteY13" fmla="*/ 381463 h 693498"/>
                <a:gd name="connsiteX14" fmla="*/ 1866 w 462210"/>
                <a:gd name="connsiteY14" fmla="*/ 267024 h 693498"/>
                <a:gd name="connsiteX15" fmla="*/ 1866 w 462210"/>
                <a:gd name="connsiteY15" fmla="*/ 267024 h 693498"/>
                <a:gd name="connsiteX16" fmla="*/ 1866 w 462210"/>
                <a:gd name="connsiteY16" fmla="*/ 0 h 693498"/>
                <a:gd name="connsiteX0" fmla="*/ 1866 w 462210"/>
                <a:gd name="connsiteY0" fmla="*/ 0 h 693498"/>
                <a:gd name="connsiteX1" fmla="*/ 78590 w 462210"/>
                <a:gd name="connsiteY1" fmla="*/ 0 h 693498"/>
                <a:gd name="connsiteX2" fmla="*/ 78590 w 462210"/>
                <a:gd name="connsiteY2" fmla="*/ 0 h 693498"/>
                <a:gd name="connsiteX3" fmla="*/ 193676 w 462210"/>
                <a:gd name="connsiteY3" fmla="*/ 0 h 693498"/>
                <a:gd name="connsiteX4" fmla="*/ 462210 w 462210"/>
                <a:gd name="connsiteY4" fmla="*/ 0 h 693498"/>
                <a:gd name="connsiteX5" fmla="*/ 462210 w 462210"/>
                <a:gd name="connsiteY5" fmla="*/ 267024 h 693498"/>
                <a:gd name="connsiteX6" fmla="*/ 462210 w 462210"/>
                <a:gd name="connsiteY6" fmla="*/ 267024 h 693498"/>
                <a:gd name="connsiteX7" fmla="*/ 462210 w 462210"/>
                <a:gd name="connsiteY7" fmla="*/ 381463 h 693498"/>
                <a:gd name="connsiteX8" fmla="*/ 462210 w 462210"/>
                <a:gd name="connsiteY8" fmla="*/ 457755 h 693498"/>
                <a:gd name="connsiteX9" fmla="*/ 227013 w 462210"/>
                <a:gd name="connsiteY9" fmla="*/ 457755 h 693498"/>
                <a:gd name="connsiteX10" fmla="*/ 114704 w 462210"/>
                <a:gd name="connsiteY10" fmla="*/ 576885 h 693498"/>
                <a:gd name="connsiteX11" fmla="*/ 9 w 462210"/>
                <a:gd name="connsiteY11" fmla="*/ 693498 h 693498"/>
                <a:gd name="connsiteX12" fmla="*/ 1866 w 462210"/>
                <a:gd name="connsiteY12" fmla="*/ 457755 h 693498"/>
                <a:gd name="connsiteX13" fmla="*/ 1866 w 462210"/>
                <a:gd name="connsiteY13" fmla="*/ 381463 h 693498"/>
                <a:gd name="connsiteX14" fmla="*/ 1866 w 462210"/>
                <a:gd name="connsiteY14" fmla="*/ 267024 h 693498"/>
                <a:gd name="connsiteX15" fmla="*/ 1866 w 462210"/>
                <a:gd name="connsiteY15" fmla="*/ 267024 h 693498"/>
                <a:gd name="connsiteX16" fmla="*/ 1866 w 462210"/>
                <a:gd name="connsiteY16" fmla="*/ 0 h 693498"/>
                <a:gd name="connsiteX0" fmla="*/ 1866 w 462210"/>
                <a:gd name="connsiteY0" fmla="*/ 0 h 693498"/>
                <a:gd name="connsiteX1" fmla="*/ 78590 w 462210"/>
                <a:gd name="connsiteY1" fmla="*/ 0 h 693498"/>
                <a:gd name="connsiteX2" fmla="*/ 78590 w 462210"/>
                <a:gd name="connsiteY2" fmla="*/ 0 h 693498"/>
                <a:gd name="connsiteX3" fmla="*/ 193676 w 462210"/>
                <a:gd name="connsiteY3" fmla="*/ 0 h 693498"/>
                <a:gd name="connsiteX4" fmla="*/ 462210 w 462210"/>
                <a:gd name="connsiteY4" fmla="*/ 0 h 693498"/>
                <a:gd name="connsiteX5" fmla="*/ 462210 w 462210"/>
                <a:gd name="connsiteY5" fmla="*/ 267024 h 693498"/>
                <a:gd name="connsiteX6" fmla="*/ 462210 w 462210"/>
                <a:gd name="connsiteY6" fmla="*/ 267024 h 693498"/>
                <a:gd name="connsiteX7" fmla="*/ 462210 w 462210"/>
                <a:gd name="connsiteY7" fmla="*/ 381463 h 693498"/>
                <a:gd name="connsiteX8" fmla="*/ 462210 w 462210"/>
                <a:gd name="connsiteY8" fmla="*/ 457755 h 693498"/>
                <a:gd name="connsiteX9" fmla="*/ 227013 w 462210"/>
                <a:gd name="connsiteY9" fmla="*/ 457755 h 693498"/>
                <a:gd name="connsiteX10" fmla="*/ 114704 w 462210"/>
                <a:gd name="connsiteY10" fmla="*/ 576885 h 693498"/>
                <a:gd name="connsiteX11" fmla="*/ 9 w 462210"/>
                <a:gd name="connsiteY11" fmla="*/ 693498 h 693498"/>
                <a:gd name="connsiteX12" fmla="*/ 1866 w 462210"/>
                <a:gd name="connsiteY12" fmla="*/ 457755 h 693498"/>
                <a:gd name="connsiteX13" fmla="*/ 1866 w 462210"/>
                <a:gd name="connsiteY13" fmla="*/ 381463 h 693498"/>
                <a:gd name="connsiteX14" fmla="*/ 1866 w 462210"/>
                <a:gd name="connsiteY14" fmla="*/ 267024 h 693498"/>
                <a:gd name="connsiteX15" fmla="*/ 1866 w 462210"/>
                <a:gd name="connsiteY15" fmla="*/ 267024 h 693498"/>
                <a:gd name="connsiteX16" fmla="*/ 1866 w 462210"/>
                <a:gd name="connsiteY16" fmla="*/ 0 h 693498"/>
                <a:gd name="connsiteX0" fmla="*/ 1866 w 462210"/>
                <a:gd name="connsiteY0" fmla="*/ 0 h 693498"/>
                <a:gd name="connsiteX1" fmla="*/ 78590 w 462210"/>
                <a:gd name="connsiteY1" fmla="*/ 0 h 693498"/>
                <a:gd name="connsiteX2" fmla="*/ 78590 w 462210"/>
                <a:gd name="connsiteY2" fmla="*/ 0 h 693498"/>
                <a:gd name="connsiteX3" fmla="*/ 193676 w 462210"/>
                <a:gd name="connsiteY3" fmla="*/ 0 h 693498"/>
                <a:gd name="connsiteX4" fmla="*/ 462210 w 462210"/>
                <a:gd name="connsiteY4" fmla="*/ 0 h 693498"/>
                <a:gd name="connsiteX5" fmla="*/ 462210 w 462210"/>
                <a:gd name="connsiteY5" fmla="*/ 267024 h 693498"/>
                <a:gd name="connsiteX6" fmla="*/ 462210 w 462210"/>
                <a:gd name="connsiteY6" fmla="*/ 267024 h 693498"/>
                <a:gd name="connsiteX7" fmla="*/ 462210 w 462210"/>
                <a:gd name="connsiteY7" fmla="*/ 381463 h 693498"/>
                <a:gd name="connsiteX8" fmla="*/ 462210 w 462210"/>
                <a:gd name="connsiteY8" fmla="*/ 457755 h 693498"/>
                <a:gd name="connsiteX9" fmla="*/ 227013 w 462210"/>
                <a:gd name="connsiteY9" fmla="*/ 457755 h 693498"/>
                <a:gd name="connsiteX10" fmla="*/ 114704 w 462210"/>
                <a:gd name="connsiteY10" fmla="*/ 576885 h 693498"/>
                <a:gd name="connsiteX11" fmla="*/ 9 w 462210"/>
                <a:gd name="connsiteY11" fmla="*/ 693498 h 693498"/>
                <a:gd name="connsiteX12" fmla="*/ 1866 w 462210"/>
                <a:gd name="connsiteY12" fmla="*/ 457755 h 693498"/>
                <a:gd name="connsiteX13" fmla="*/ 1866 w 462210"/>
                <a:gd name="connsiteY13" fmla="*/ 381463 h 693498"/>
                <a:gd name="connsiteX14" fmla="*/ 1866 w 462210"/>
                <a:gd name="connsiteY14" fmla="*/ 267024 h 693498"/>
                <a:gd name="connsiteX15" fmla="*/ 1866 w 462210"/>
                <a:gd name="connsiteY15" fmla="*/ 267024 h 693498"/>
                <a:gd name="connsiteX16" fmla="*/ 1866 w 462210"/>
                <a:gd name="connsiteY16" fmla="*/ 0 h 693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62210" h="693498">
                  <a:moveTo>
                    <a:pt x="1866" y="0"/>
                  </a:moveTo>
                  <a:lnTo>
                    <a:pt x="78590" y="0"/>
                  </a:lnTo>
                  <a:lnTo>
                    <a:pt x="78590" y="0"/>
                  </a:lnTo>
                  <a:lnTo>
                    <a:pt x="193676" y="0"/>
                  </a:lnTo>
                  <a:lnTo>
                    <a:pt x="462210" y="0"/>
                  </a:lnTo>
                  <a:lnTo>
                    <a:pt x="462210" y="267024"/>
                  </a:lnTo>
                  <a:lnTo>
                    <a:pt x="462210" y="267024"/>
                  </a:lnTo>
                  <a:lnTo>
                    <a:pt x="462210" y="381463"/>
                  </a:lnTo>
                  <a:lnTo>
                    <a:pt x="462210" y="457755"/>
                  </a:lnTo>
                  <a:lnTo>
                    <a:pt x="227013" y="457755"/>
                  </a:lnTo>
                  <a:lnTo>
                    <a:pt x="114704" y="576885"/>
                  </a:lnTo>
                  <a:cubicBezTo>
                    <a:pt x="69330" y="626074"/>
                    <a:pt x="62053" y="632402"/>
                    <a:pt x="9" y="693498"/>
                  </a:cubicBezTo>
                  <a:cubicBezTo>
                    <a:pt x="-166" y="660954"/>
                    <a:pt x="2041" y="490299"/>
                    <a:pt x="1866" y="457755"/>
                  </a:cubicBezTo>
                  <a:lnTo>
                    <a:pt x="1866" y="381463"/>
                  </a:lnTo>
                  <a:lnTo>
                    <a:pt x="1866" y="267024"/>
                  </a:lnTo>
                  <a:lnTo>
                    <a:pt x="1866" y="267024"/>
                  </a:lnTo>
                  <a:lnTo>
                    <a:pt x="186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35" name="Rectangular Callout 13"/>
            <p:cNvSpPr/>
            <p:nvPr/>
          </p:nvSpPr>
          <p:spPr>
            <a:xfrm flipH="1">
              <a:off x="8104765" y="3985644"/>
              <a:ext cx="462210" cy="693498"/>
            </a:xfrm>
            <a:custGeom>
              <a:avLst/>
              <a:gdLst>
                <a:gd name="connsiteX0" fmla="*/ 0 w 460344"/>
                <a:gd name="connsiteY0" fmla="*/ 0 h 457755"/>
                <a:gd name="connsiteX1" fmla="*/ 76724 w 460344"/>
                <a:gd name="connsiteY1" fmla="*/ 0 h 457755"/>
                <a:gd name="connsiteX2" fmla="*/ 76724 w 460344"/>
                <a:gd name="connsiteY2" fmla="*/ 0 h 457755"/>
                <a:gd name="connsiteX3" fmla="*/ 191810 w 460344"/>
                <a:gd name="connsiteY3" fmla="*/ 0 h 457755"/>
                <a:gd name="connsiteX4" fmla="*/ 460344 w 460344"/>
                <a:gd name="connsiteY4" fmla="*/ 0 h 457755"/>
                <a:gd name="connsiteX5" fmla="*/ 460344 w 460344"/>
                <a:gd name="connsiteY5" fmla="*/ 267024 h 457755"/>
                <a:gd name="connsiteX6" fmla="*/ 460344 w 460344"/>
                <a:gd name="connsiteY6" fmla="*/ 267024 h 457755"/>
                <a:gd name="connsiteX7" fmla="*/ 460344 w 460344"/>
                <a:gd name="connsiteY7" fmla="*/ 381463 h 457755"/>
                <a:gd name="connsiteX8" fmla="*/ 460344 w 460344"/>
                <a:gd name="connsiteY8" fmla="*/ 457755 h 457755"/>
                <a:gd name="connsiteX9" fmla="*/ 191810 w 460344"/>
                <a:gd name="connsiteY9" fmla="*/ 457755 h 457755"/>
                <a:gd name="connsiteX10" fmla="*/ 134269 w 460344"/>
                <a:gd name="connsiteY10" fmla="*/ 514974 h 457755"/>
                <a:gd name="connsiteX11" fmla="*/ 76724 w 460344"/>
                <a:gd name="connsiteY11" fmla="*/ 457755 h 457755"/>
                <a:gd name="connsiteX12" fmla="*/ 0 w 460344"/>
                <a:gd name="connsiteY12" fmla="*/ 457755 h 457755"/>
                <a:gd name="connsiteX13" fmla="*/ 0 w 460344"/>
                <a:gd name="connsiteY13" fmla="*/ 381463 h 457755"/>
                <a:gd name="connsiteX14" fmla="*/ 0 w 460344"/>
                <a:gd name="connsiteY14" fmla="*/ 267024 h 457755"/>
                <a:gd name="connsiteX15" fmla="*/ 0 w 460344"/>
                <a:gd name="connsiteY15" fmla="*/ 267024 h 457755"/>
                <a:gd name="connsiteX16" fmla="*/ 0 w 460344"/>
                <a:gd name="connsiteY16" fmla="*/ 0 h 457755"/>
                <a:gd name="connsiteX0" fmla="*/ 0 w 460344"/>
                <a:gd name="connsiteY0" fmla="*/ 0 h 550692"/>
                <a:gd name="connsiteX1" fmla="*/ 76724 w 460344"/>
                <a:gd name="connsiteY1" fmla="*/ 0 h 550692"/>
                <a:gd name="connsiteX2" fmla="*/ 76724 w 460344"/>
                <a:gd name="connsiteY2" fmla="*/ 0 h 550692"/>
                <a:gd name="connsiteX3" fmla="*/ 191810 w 460344"/>
                <a:gd name="connsiteY3" fmla="*/ 0 h 550692"/>
                <a:gd name="connsiteX4" fmla="*/ 460344 w 460344"/>
                <a:gd name="connsiteY4" fmla="*/ 0 h 550692"/>
                <a:gd name="connsiteX5" fmla="*/ 460344 w 460344"/>
                <a:gd name="connsiteY5" fmla="*/ 267024 h 550692"/>
                <a:gd name="connsiteX6" fmla="*/ 460344 w 460344"/>
                <a:gd name="connsiteY6" fmla="*/ 267024 h 550692"/>
                <a:gd name="connsiteX7" fmla="*/ 460344 w 460344"/>
                <a:gd name="connsiteY7" fmla="*/ 381463 h 550692"/>
                <a:gd name="connsiteX8" fmla="*/ 460344 w 460344"/>
                <a:gd name="connsiteY8" fmla="*/ 457755 h 550692"/>
                <a:gd name="connsiteX9" fmla="*/ 191810 w 460344"/>
                <a:gd name="connsiteY9" fmla="*/ 457755 h 550692"/>
                <a:gd name="connsiteX10" fmla="*/ 43781 w 460344"/>
                <a:gd name="connsiteY10" fmla="*/ 550692 h 550692"/>
                <a:gd name="connsiteX11" fmla="*/ 76724 w 460344"/>
                <a:gd name="connsiteY11" fmla="*/ 457755 h 550692"/>
                <a:gd name="connsiteX12" fmla="*/ 0 w 460344"/>
                <a:gd name="connsiteY12" fmla="*/ 457755 h 550692"/>
                <a:gd name="connsiteX13" fmla="*/ 0 w 460344"/>
                <a:gd name="connsiteY13" fmla="*/ 381463 h 550692"/>
                <a:gd name="connsiteX14" fmla="*/ 0 w 460344"/>
                <a:gd name="connsiteY14" fmla="*/ 267024 h 550692"/>
                <a:gd name="connsiteX15" fmla="*/ 0 w 460344"/>
                <a:gd name="connsiteY15" fmla="*/ 267024 h 550692"/>
                <a:gd name="connsiteX16" fmla="*/ 0 w 460344"/>
                <a:gd name="connsiteY16" fmla="*/ 0 h 550692"/>
                <a:gd name="connsiteX0" fmla="*/ 0 w 460344"/>
                <a:gd name="connsiteY0" fmla="*/ 0 h 555386"/>
                <a:gd name="connsiteX1" fmla="*/ 76724 w 460344"/>
                <a:gd name="connsiteY1" fmla="*/ 0 h 555386"/>
                <a:gd name="connsiteX2" fmla="*/ 76724 w 460344"/>
                <a:gd name="connsiteY2" fmla="*/ 0 h 555386"/>
                <a:gd name="connsiteX3" fmla="*/ 191810 w 460344"/>
                <a:gd name="connsiteY3" fmla="*/ 0 h 555386"/>
                <a:gd name="connsiteX4" fmla="*/ 460344 w 460344"/>
                <a:gd name="connsiteY4" fmla="*/ 0 h 555386"/>
                <a:gd name="connsiteX5" fmla="*/ 460344 w 460344"/>
                <a:gd name="connsiteY5" fmla="*/ 267024 h 555386"/>
                <a:gd name="connsiteX6" fmla="*/ 460344 w 460344"/>
                <a:gd name="connsiteY6" fmla="*/ 267024 h 555386"/>
                <a:gd name="connsiteX7" fmla="*/ 460344 w 460344"/>
                <a:gd name="connsiteY7" fmla="*/ 381463 h 555386"/>
                <a:gd name="connsiteX8" fmla="*/ 460344 w 460344"/>
                <a:gd name="connsiteY8" fmla="*/ 457755 h 555386"/>
                <a:gd name="connsiteX9" fmla="*/ 191810 w 460344"/>
                <a:gd name="connsiteY9" fmla="*/ 457755 h 555386"/>
                <a:gd name="connsiteX10" fmla="*/ 43781 w 460344"/>
                <a:gd name="connsiteY10" fmla="*/ 550692 h 555386"/>
                <a:gd name="connsiteX11" fmla="*/ 524 w 460344"/>
                <a:gd name="connsiteY11" fmla="*/ 555386 h 555386"/>
                <a:gd name="connsiteX12" fmla="*/ 0 w 460344"/>
                <a:gd name="connsiteY12" fmla="*/ 457755 h 555386"/>
                <a:gd name="connsiteX13" fmla="*/ 0 w 460344"/>
                <a:gd name="connsiteY13" fmla="*/ 381463 h 555386"/>
                <a:gd name="connsiteX14" fmla="*/ 0 w 460344"/>
                <a:gd name="connsiteY14" fmla="*/ 267024 h 555386"/>
                <a:gd name="connsiteX15" fmla="*/ 0 w 460344"/>
                <a:gd name="connsiteY15" fmla="*/ 267024 h 555386"/>
                <a:gd name="connsiteX16" fmla="*/ 0 w 460344"/>
                <a:gd name="connsiteY16" fmla="*/ 0 h 555386"/>
                <a:gd name="connsiteX0" fmla="*/ 0 w 460344"/>
                <a:gd name="connsiteY0" fmla="*/ 0 h 555386"/>
                <a:gd name="connsiteX1" fmla="*/ 76724 w 460344"/>
                <a:gd name="connsiteY1" fmla="*/ 0 h 555386"/>
                <a:gd name="connsiteX2" fmla="*/ 76724 w 460344"/>
                <a:gd name="connsiteY2" fmla="*/ 0 h 555386"/>
                <a:gd name="connsiteX3" fmla="*/ 191810 w 460344"/>
                <a:gd name="connsiteY3" fmla="*/ 0 h 555386"/>
                <a:gd name="connsiteX4" fmla="*/ 460344 w 460344"/>
                <a:gd name="connsiteY4" fmla="*/ 0 h 555386"/>
                <a:gd name="connsiteX5" fmla="*/ 460344 w 460344"/>
                <a:gd name="connsiteY5" fmla="*/ 267024 h 555386"/>
                <a:gd name="connsiteX6" fmla="*/ 460344 w 460344"/>
                <a:gd name="connsiteY6" fmla="*/ 267024 h 555386"/>
                <a:gd name="connsiteX7" fmla="*/ 460344 w 460344"/>
                <a:gd name="connsiteY7" fmla="*/ 381463 h 555386"/>
                <a:gd name="connsiteX8" fmla="*/ 460344 w 460344"/>
                <a:gd name="connsiteY8" fmla="*/ 457755 h 555386"/>
                <a:gd name="connsiteX9" fmla="*/ 191810 w 460344"/>
                <a:gd name="connsiteY9" fmla="*/ 457755 h 555386"/>
                <a:gd name="connsiteX10" fmla="*/ 108075 w 460344"/>
                <a:gd name="connsiteY10" fmla="*/ 514973 h 555386"/>
                <a:gd name="connsiteX11" fmla="*/ 524 w 460344"/>
                <a:gd name="connsiteY11" fmla="*/ 555386 h 555386"/>
                <a:gd name="connsiteX12" fmla="*/ 0 w 460344"/>
                <a:gd name="connsiteY12" fmla="*/ 457755 h 555386"/>
                <a:gd name="connsiteX13" fmla="*/ 0 w 460344"/>
                <a:gd name="connsiteY13" fmla="*/ 381463 h 555386"/>
                <a:gd name="connsiteX14" fmla="*/ 0 w 460344"/>
                <a:gd name="connsiteY14" fmla="*/ 267024 h 555386"/>
                <a:gd name="connsiteX15" fmla="*/ 0 w 460344"/>
                <a:gd name="connsiteY15" fmla="*/ 267024 h 555386"/>
                <a:gd name="connsiteX16" fmla="*/ 0 w 460344"/>
                <a:gd name="connsiteY16" fmla="*/ 0 h 555386"/>
                <a:gd name="connsiteX0" fmla="*/ 0 w 460344"/>
                <a:gd name="connsiteY0" fmla="*/ 0 h 555386"/>
                <a:gd name="connsiteX1" fmla="*/ 76724 w 460344"/>
                <a:gd name="connsiteY1" fmla="*/ 0 h 555386"/>
                <a:gd name="connsiteX2" fmla="*/ 76724 w 460344"/>
                <a:gd name="connsiteY2" fmla="*/ 0 h 555386"/>
                <a:gd name="connsiteX3" fmla="*/ 191810 w 460344"/>
                <a:gd name="connsiteY3" fmla="*/ 0 h 555386"/>
                <a:gd name="connsiteX4" fmla="*/ 460344 w 460344"/>
                <a:gd name="connsiteY4" fmla="*/ 0 h 555386"/>
                <a:gd name="connsiteX5" fmla="*/ 460344 w 460344"/>
                <a:gd name="connsiteY5" fmla="*/ 267024 h 555386"/>
                <a:gd name="connsiteX6" fmla="*/ 460344 w 460344"/>
                <a:gd name="connsiteY6" fmla="*/ 267024 h 555386"/>
                <a:gd name="connsiteX7" fmla="*/ 460344 w 460344"/>
                <a:gd name="connsiteY7" fmla="*/ 381463 h 555386"/>
                <a:gd name="connsiteX8" fmla="*/ 460344 w 460344"/>
                <a:gd name="connsiteY8" fmla="*/ 457755 h 555386"/>
                <a:gd name="connsiteX9" fmla="*/ 191810 w 460344"/>
                <a:gd name="connsiteY9" fmla="*/ 457755 h 555386"/>
                <a:gd name="connsiteX10" fmla="*/ 108075 w 460344"/>
                <a:gd name="connsiteY10" fmla="*/ 514973 h 555386"/>
                <a:gd name="connsiteX11" fmla="*/ 524 w 460344"/>
                <a:gd name="connsiteY11" fmla="*/ 555386 h 555386"/>
                <a:gd name="connsiteX12" fmla="*/ 0 w 460344"/>
                <a:gd name="connsiteY12" fmla="*/ 457755 h 555386"/>
                <a:gd name="connsiteX13" fmla="*/ 0 w 460344"/>
                <a:gd name="connsiteY13" fmla="*/ 381463 h 555386"/>
                <a:gd name="connsiteX14" fmla="*/ 0 w 460344"/>
                <a:gd name="connsiteY14" fmla="*/ 267024 h 555386"/>
                <a:gd name="connsiteX15" fmla="*/ 0 w 460344"/>
                <a:gd name="connsiteY15" fmla="*/ 267024 h 555386"/>
                <a:gd name="connsiteX16" fmla="*/ 0 w 460344"/>
                <a:gd name="connsiteY16" fmla="*/ 0 h 555386"/>
                <a:gd name="connsiteX0" fmla="*/ 0 w 460344"/>
                <a:gd name="connsiteY0" fmla="*/ 0 h 588723"/>
                <a:gd name="connsiteX1" fmla="*/ 76724 w 460344"/>
                <a:gd name="connsiteY1" fmla="*/ 0 h 588723"/>
                <a:gd name="connsiteX2" fmla="*/ 76724 w 460344"/>
                <a:gd name="connsiteY2" fmla="*/ 0 h 588723"/>
                <a:gd name="connsiteX3" fmla="*/ 191810 w 460344"/>
                <a:gd name="connsiteY3" fmla="*/ 0 h 588723"/>
                <a:gd name="connsiteX4" fmla="*/ 460344 w 460344"/>
                <a:gd name="connsiteY4" fmla="*/ 0 h 588723"/>
                <a:gd name="connsiteX5" fmla="*/ 460344 w 460344"/>
                <a:gd name="connsiteY5" fmla="*/ 267024 h 588723"/>
                <a:gd name="connsiteX6" fmla="*/ 460344 w 460344"/>
                <a:gd name="connsiteY6" fmla="*/ 267024 h 588723"/>
                <a:gd name="connsiteX7" fmla="*/ 460344 w 460344"/>
                <a:gd name="connsiteY7" fmla="*/ 381463 h 588723"/>
                <a:gd name="connsiteX8" fmla="*/ 460344 w 460344"/>
                <a:gd name="connsiteY8" fmla="*/ 457755 h 588723"/>
                <a:gd name="connsiteX9" fmla="*/ 191810 w 460344"/>
                <a:gd name="connsiteY9" fmla="*/ 457755 h 588723"/>
                <a:gd name="connsiteX10" fmla="*/ 108075 w 460344"/>
                <a:gd name="connsiteY10" fmla="*/ 514973 h 588723"/>
                <a:gd name="connsiteX11" fmla="*/ 524 w 460344"/>
                <a:gd name="connsiteY11" fmla="*/ 588723 h 588723"/>
                <a:gd name="connsiteX12" fmla="*/ 0 w 460344"/>
                <a:gd name="connsiteY12" fmla="*/ 457755 h 588723"/>
                <a:gd name="connsiteX13" fmla="*/ 0 w 460344"/>
                <a:gd name="connsiteY13" fmla="*/ 381463 h 588723"/>
                <a:gd name="connsiteX14" fmla="*/ 0 w 460344"/>
                <a:gd name="connsiteY14" fmla="*/ 267024 h 588723"/>
                <a:gd name="connsiteX15" fmla="*/ 0 w 460344"/>
                <a:gd name="connsiteY15" fmla="*/ 267024 h 588723"/>
                <a:gd name="connsiteX16" fmla="*/ 0 w 460344"/>
                <a:gd name="connsiteY16" fmla="*/ 0 h 588723"/>
                <a:gd name="connsiteX0" fmla="*/ 1866 w 462210"/>
                <a:gd name="connsiteY0" fmla="*/ 0 h 693498"/>
                <a:gd name="connsiteX1" fmla="*/ 78590 w 462210"/>
                <a:gd name="connsiteY1" fmla="*/ 0 h 693498"/>
                <a:gd name="connsiteX2" fmla="*/ 78590 w 462210"/>
                <a:gd name="connsiteY2" fmla="*/ 0 h 693498"/>
                <a:gd name="connsiteX3" fmla="*/ 193676 w 462210"/>
                <a:gd name="connsiteY3" fmla="*/ 0 h 693498"/>
                <a:gd name="connsiteX4" fmla="*/ 462210 w 462210"/>
                <a:gd name="connsiteY4" fmla="*/ 0 h 693498"/>
                <a:gd name="connsiteX5" fmla="*/ 462210 w 462210"/>
                <a:gd name="connsiteY5" fmla="*/ 267024 h 693498"/>
                <a:gd name="connsiteX6" fmla="*/ 462210 w 462210"/>
                <a:gd name="connsiteY6" fmla="*/ 267024 h 693498"/>
                <a:gd name="connsiteX7" fmla="*/ 462210 w 462210"/>
                <a:gd name="connsiteY7" fmla="*/ 381463 h 693498"/>
                <a:gd name="connsiteX8" fmla="*/ 462210 w 462210"/>
                <a:gd name="connsiteY8" fmla="*/ 457755 h 693498"/>
                <a:gd name="connsiteX9" fmla="*/ 193676 w 462210"/>
                <a:gd name="connsiteY9" fmla="*/ 457755 h 693498"/>
                <a:gd name="connsiteX10" fmla="*/ 109941 w 462210"/>
                <a:gd name="connsiteY10" fmla="*/ 514973 h 693498"/>
                <a:gd name="connsiteX11" fmla="*/ 9 w 462210"/>
                <a:gd name="connsiteY11" fmla="*/ 693498 h 693498"/>
                <a:gd name="connsiteX12" fmla="*/ 1866 w 462210"/>
                <a:gd name="connsiteY12" fmla="*/ 457755 h 693498"/>
                <a:gd name="connsiteX13" fmla="*/ 1866 w 462210"/>
                <a:gd name="connsiteY13" fmla="*/ 381463 h 693498"/>
                <a:gd name="connsiteX14" fmla="*/ 1866 w 462210"/>
                <a:gd name="connsiteY14" fmla="*/ 267024 h 693498"/>
                <a:gd name="connsiteX15" fmla="*/ 1866 w 462210"/>
                <a:gd name="connsiteY15" fmla="*/ 267024 h 693498"/>
                <a:gd name="connsiteX16" fmla="*/ 1866 w 462210"/>
                <a:gd name="connsiteY16" fmla="*/ 0 h 693498"/>
                <a:gd name="connsiteX0" fmla="*/ 1866 w 462210"/>
                <a:gd name="connsiteY0" fmla="*/ 0 h 693498"/>
                <a:gd name="connsiteX1" fmla="*/ 78590 w 462210"/>
                <a:gd name="connsiteY1" fmla="*/ 0 h 693498"/>
                <a:gd name="connsiteX2" fmla="*/ 78590 w 462210"/>
                <a:gd name="connsiteY2" fmla="*/ 0 h 693498"/>
                <a:gd name="connsiteX3" fmla="*/ 193676 w 462210"/>
                <a:gd name="connsiteY3" fmla="*/ 0 h 693498"/>
                <a:gd name="connsiteX4" fmla="*/ 462210 w 462210"/>
                <a:gd name="connsiteY4" fmla="*/ 0 h 693498"/>
                <a:gd name="connsiteX5" fmla="*/ 462210 w 462210"/>
                <a:gd name="connsiteY5" fmla="*/ 267024 h 693498"/>
                <a:gd name="connsiteX6" fmla="*/ 462210 w 462210"/>
                <a:gd name="connsiteY6" fmla="*/ 267024 h 693498"/>
                <a:gd name="connsiteX7" fmla="*/ 462210 w 462210"/>
                <a:gd name="connsiteY7" fmla="*/ 381463 h 693498"/>
                <a:gd name="connsiteX8" fmla="*/ 462210 w 462210"/>
                <a:gd name="connsiteY8" fmla="*/ 457755 h 693498"/>
                <a:gd name="connsiteX9" fmla="*/ 193676 w 462210"/>
                <a:gd name="connsiteY9" fmla="*/ 457755 h 693498"/>
                <a:gd name="connsiteX10" fmla="*/ 121848 w 462210"/>
                <a:gd name="connsiteY10" fmla="*/ 576885 h 693498"/>
                <a:gd name="connsiteX11" fmla="*/ 9 w 462210"/>
                <a:gd name="connsiteY11" fmla="*/ 693498 h 693498"/>
                <a:gd name="connsiteX12" fmla="*/ 1866 w 462210"/>
                <a:gd name="connsiteY12" fmla="*/ 457755 h 693498"/>
                <a:gd name="connsiteX13" fmla="*/ 1866 w 462210"/>
                <a:gd name="connsiteY13" fmla="*/ 381463 h 693498"/>
                <a:gd name="connsiteX14" fmla="*/ 1866 w 462210"/>
                <a:gd name="connsiteY14" fmla="*/ 267024 h 693498"/>
                <a:gd name="connsiteX15" fmla="*/ 1866 w 462210"/>
                <a:gd name="connsiteY15" fmla="*/ 267024 h 693498"/>
                <a:gd name="connsiteX16" fmla="*/ 1866 w 462210"/>
                <a:gd name="connsiteY16" fmla="*/ 0 h 693498"/>
                <a:gd name="connsiteX0" fmla="*/ 1866 w 462210"/>
                <a:gd name="connsiteY0" fmla="*/ 0 h 693498"/>
                <a:gd name="connsiteX1" fmla="*/ 78590 w 462210"/>
                <a:gd name="connsiteY1" fmla="*/ 0 h 693498"/>
                <a:gd name="connsiteX2" fmla="*/ 78590 w 462210"/>
                <a:gd name="connsiteY2" fmla="*/ 0 h 693498"/>
                <a:gd name="connsiteX3" fmla="*/ 193676 w 462210"/>
                <a:gd name="connsiteY3" fmla="*/ 0 h 693498"/>
                <a:gd name="connsiteX4" fmla="*/ 462210 w 462210"/>
                <a:gd name="connsiteY4" fmla="*/ 0 h 693498"/>
                <a:gd name="connsiteX5" fmla="*/ 462210 w 462210"/>
                <a:gd name="connsiteY5" fmla="*/ 267024 h 693498"/>
                <a:gd name="connsiteX6" fmla="*/ 462210 w 462210"/>
                <a:gd name="connsiteY6" fmla="*/ 267024 h 693498"/>
                <a:gd name="connsiteX7" fmla="*/ 462210 w 462210"/>
                <a:gd name="connsiteY7" fmla="*/ 381463 h 693498"/>
                <a:gd name="connsiteX8" fmla="*/ 462210 w 462210"/>
                <a:gd name="connsiteY8" fmla="*/ 457755 h 693498"/>
                <a:gd name="connsiteX9" fmla="*/ 227013 w 462210"/>
                <a:gd name="connsiteY9" fmla="*/ 457755 h 693498"/>
                <a:gd name="connsiteX10" fmla="*/ 121848 w 462210"/>
                <a:gd name="connsiteY10" fmla="*/ 576885 h 693498"/>
                <a:gd name="connsiteX11" fmla="*/ 9 w 462210"/>
                <a:gd name="connsiteY11" fmla="*/ 693498 h 693498"/>
                <a:gd name="connsiteX12" fmla="*/ 1866 w 462210"/>
                <a:gd name="connsiteY12" fmla="*/ 457755 h 693498"/>
                <a:gd name="connsiteX13" fmla="*/ 1866 w 462210"/>
                <a:gd name="connsiteY13" fmla="*/ 381463 h 693498"/>
                <a:gd name="connsiteX14" fmla="*/ 1866 w 462210"/>
                <a:gd name="connsiteY14" fmla="*/ 267024 h 693498"/>
                <a:gd name="connsiteX15" fmla="*/ 1866 w 462210"/>
                <a:gd name="connsiteY15" fmla="*/ 267024 h 693498"/>
                <a:gd name="connsiteX16" fmla="*/ 1866 w 462210"/>
                <a:gd name="connsiteY16" fmla="*/ 0 h 693498"/>
                <a:gd name="connsiteX0" fmla="*/ 1866 w 462210"/>
                <a:gd name="connsiteY0" fmla="*/ 0 h 693498"/>
                <a:gd name="connsiteX1" fmla="*/ 78590 w 462210"/>
                <a:gd name="connsiteY1" fmla="*/ 0 h 693498"/>
                <a:gd name="connsiteX2" fmla="*/ 78590 w 462210"/>
                <a:gd name="connsiteY2" fmla="*/ 0 h 693498"/>
                <a:gd name="connsiteX3" fmla="*/ 193676 w 462210"/>
                <a:gd name="connsiteY3" fmla="*/ 0 h 693498"/>
                <a:gd name="connsiteX4" fmla="*/ 462210 w 462210"/>
                <a:gd name="connsiteY4" fmla="*/ 0 h 693498"/>
                <a:gd name="connsiteX5" fmla="*/ 462210 w 462210"/>
                <a:gd name="connsiteY5" fmla="*/ 267024 h 693498"/>
                <a:gd name="connsiteX6" fmla="*/ 462210 w 462210"/>
                <a:gd name="connsiteY6" fmla="*/ 267024 h 693498"/>
                <a:gd name="connsiteX7" fmla="*/ 462210 w 462210"/>
                <a:gd name="connsiteY7" fmla="*/ 381463 h 693498"/>
                <a:gd name="connsiteX8" fmla="*/ 462210 w 462210"/>
                <a:gd name="connsiteY8" fmla="*/ 457755 h 693498"/>
                <a:gd name="connsiteX9" fmla="*/ 227013 w 462210"/>
                <a:gd name="connsiteY9" fmla="*/ 457755 h 693498"/>
                <a:gd name="connsiteX10" fmla="*/ 121848 w 462210"/>
                <a:gd name="connsiteY10" fmla="*/ 576885 h 693498"/>
                <a:gd name="connsiteX11" fmla="*/ 9 w 462210"/>
                <a:gd name="connsiteY11" fmla="*/ 693498 h 693498"/>
                <a:gd name="connsiteX12" fmla="*/ 1866 w 462210"/>
                <a:gd name="connsiteY12" fmla="*/ 457755 h 693498"/>
                <a:gd name="connsiteX13" fmla="*/ 1866 w 462210"/>
                <a:gd name="connsiteY13" fmla="*/ 381463 h 693498"/>
                <a:gd name="connsiteX14" fmla="*/ 1866 w 462210"/>
                <a:gd name="connsiteY14" fmla="*/ 267024 h 693498"/>
                <a:gd name="connsiteX15" fmla="*/ 1866 w 462210"/>
                <a:gd name="connsiteY15" fmla="*/ 267024 h 693498"/>
                <a:gd name="connsiteX16" fmla="*/ 1866 w 462210"/>
                <a:gd name="connsiteY16" fmla="*/ 0 h 693498"/>
                <a:gd name="connsiteX0" fmla="*/ 1866 w 462210"/>
                <a:gd name="connsiteY0" fmla="*/ 0 h 693498"/>
                <a:gd name="connsiteX1" fmla="*/ 78590 w 462210"/>
                <a:gd name="connsiteY1" fmla="*/ 0 h 693498"/>
                <a:gd name="connsiteX2" fmla="*/ 78590 w 462210"/>
                <a:gd name="connsiteY2" fmla="*/ 0 h 693498"/>
                <a:gd name="connsiteX3" fmla="*/ 193676 w 462210"/>
                <a:gd name="connsiteY3" fmla="*/ 0 h 693498"/>
                <a:gd name="connsiteX4" fmla="*/ 462210 w 462210"/>
                <a:gd name="connsiteY4" fmla="*/ 0 h 693498"/>
                <a:gd name="connsiteX5" fmla="*/ 462210 w 462210"/>
                <a:gd name="connsiteY5" fmla="*/ 267024 h 693498"/>
                <a:gd name="connsiteX6" fmla="*/ 462210 w 462210"/>
                <a:gd name="connsiteY6" fmla="*/ 267024 h 693498"/>
                <a:gd name="connsiteX7" fmla="*/ 462210 w 462210"/>
                <a:gd name="connsiteY7" fmla="*/ 381463 h 693498"/>
                <a:gd name="connsiteX8" fmla="*/ 462210 w 462210"/>
                <a:gd name="connsiteY8" fmla="*/ 457755 h 693498"/>
                <a:gd name="connsiteX9" fmla="*/ 227013 w 462210"/>
                <a:gd name="connsiteY9" fmla="*/ 457755 h 693498"/>
                <a:gd name="connsiteX10" fmla="*/ 121848 w 462210"/>
                <a:gd name="connsiteY10" fmla="*/ 576885 h 693498"/>
                <a:gd name="connsiteX11" fmla="*/ 9 w 462210"/>
                <a:gd name="connsiteY11" fmla="*/ 693498 h 693498"/>
                <a:gd name="connsiteX12" fmla="*/ 1866 w 462210"/>
                <a:gd name="connsiteY12" fmla="*/ 457755 h 693498"/>
                <a:gd name="connsiteX13" fmla="*/ 1866 w 462210"/>
                <a:gd name="connsiteY13" fmla="*/ 381463 h 693498"/>
                <a:gd name="connsiteX14" fmla="*/ 1866 w 462210"/>
                <a:gd name="connsiteY14" fmla="*/ 267024 h 693498"/>
                <a:gd name="connsiteX15" fmla="*/ 1866 w 462210"/>
                <a:gd name="connsiteY15" fmla="*/ 267024 h 693498"/>
                <a:gd name="connsiteX16" fmla="*/ 1866 w 462210"/>
                <a:gd name="connsiteY16" fmla="*/ 0 h 693498"/>
                <a:gd name="connsiteX0" fmla="*/ 1866 w 462210"/>
                <a:gd name="connsiteY0" fmla="*/ 0 h 693498"/>
                <a:gd name="connsiteX1" fmla="*/ 78590 w 462210"/>
                <a:gd name="connsiteY1" fmla="*/ 0 h 693498"/>
                <a:gd name="connsiteX2" fmla="*/ 78590 w 462210"/>
                <a:gd name="connsiteY2" fmla="*/ 0 h 693498"/>
                <a:gd name="connsiteX3" fmla="*/ 193676 w 462210"/>
                <a:gd name="connsiteY3" fmla="*/ 0 h 693498"/>
                <a:gd name="connsiteX4" fmla="*/ 462210 w 462210"/>
                <a:gd name="connsiteY4" fmla="*/ 0 h 693498"/>
                <a:gd name="connsiteX5" fmla="*/ 462210 w 462210"/>
                <a:gd name="connsiteY5" fmla="*/ 267024 h 693498"/>
                <a:gd name="connsiteX6" fmla="*/ 462210 w 462210"/>
                <a:gd name="connsiteY6" fmla="*/ 267024 h 693498"/>
                <a:gd name="connsiteX7" fmla="*/ 462210 w 462210"/>
                <a:gd name="connsiteY7" fmla="*/ 381463 h 693498"/>
                <a:gd name="connsiteX8" fmla="*/ 462210 w 462210"/>
                <a:gd name="connsiteY8" fmla="*/ 457755 h 693498"/>
                <a:gd name="connsiteX9" fmla="*/ 227013 w 462210"/>
                <a:gd name="connsiteY9" fmla="*/ 457755 h 693498"/>
                <a:gd name="connsiteX10" fmla="*/ 121848 w 462210"/>
                <a:gd name="connsiteY10" fmla="*/ 576885 h 693498"/>
                <a:gd name="connsiteX11" fmla="*/ 9 w 462210"/>
                <a:gd name="connsiteY11" fmla="*/ 693498 h 693498"/>
                <a:gd name="connsiteX12" fmla="*/ 1866 w 462210"/>
                <a:gd name="connsiteY12" fmla="*/ 457755 h 693498"/>
                <a:gd name="connsiteX13" fmla="*/ 1866 w 462210"/>
                <a:gd name="connsiteY13" fmla="*/ 381463 h 693498"/>
                <a:gd name="connsiteX14" fmla="*/ 1866 w 462210"/>
                <a:gd name="connsiteY14" fmla="*/ 267024 h 693498"/>
                <a:gd name="connsiteX15" fmla="*/ 1866 w 462210"/>
                <a:gd name="connsiteY15" fmla="*/ 267024 h 693498"/>
                <a:gd name="connsiteX16" fmla="*/ 1866 w 462210"/>
                <a:gd name="connsiteY16" fmla="*/ 0 h 693498"/>
                <a:gd name="connsiteX0" fmla="*/ 1866 w 462210"/>
                <a:gd name="connsiteY0" fmla="*/ 0 h 693498"/>
                <a:gd name="connsiteX1" fmla="*/ 78590 w 462210"/>
                <a:gd name="connsiteY1" fmla="*/ 0 h 693498"/>
                <a:gd name="connsiteX2" fmla="*/ 78590 w 462210"/>
                <a:gd name="connsiteY2" fmla="*/ 0 h 693498"/>
                <a:gd name="connsiteX3" fmla="*/ 193676 w 462210"/>
                <a:gd name="connsiteY3" fmla="*/ 0 h 693498"/>
                <a:gd name="connsiteX4" fmla="*/ 462210 w 462210"/>
                <a:gd name="connsiteY4" fmla="*/ 0 h 693498"/>
                <a:gd name="connsiteX5" fmla="*/ 462210 w 462210"/>
                <a:gd name="connsiteY5" fmla="*/ 267024 h 693498"/>
                <a:gd name="connsiteX6" fmla="*/ 462210 w 462210"/>
                <a:gd name="connsiteY6" fmla="*/ 267024 h 693498"/>
                <a:gd name="connsiteX7" fmla="*/ 462210 w 462210"/>
                <a:gd name="connsiteY7" fmla="*/ 381463 h 693498"/>
                <a:gd name="connsiteX8" fmla="*/ 462210 w 462210"/>
                <a:gd name="connsiteY8" fmla="*/ 457755 h 693498"/>
                <a:gd name="connsiteX9" fmla="*/ 227013 w 462210"/>
                <a:gd name="connsiteY9" fmla="*/ 457755 h 693498"/>
                <a:gd name="connsiteX10" fmla="*/ 121848 w 462210"/>
                <a:gd name="connsiteY10" fmla="*/ 576885 h 693498"/>
                <a:gd name="connsiteX11" fmla="*/ 9 w 462210"/>
                <a:gd name="connsiteY11" fmla="*/ 693498 h 693498"/>
                <a:gd name="connsiteX12" fmla="*/ 1866 w 462210"/>
                <a:gd name="connsiteY12" fmla="*/ 457755 h 693498"/>
                <a:gd name="connsiteX13" fmla="*/ 1866 w 462210"/>
                <a:gd name="connsiteY13" fmla="*/ 381463 h 693498"/>
                <a:gd name="connsiteX14" fmla="*/ 1866 w 462210"/>
                <a:gd name="connsiteY14" fmla="*/ 267024 h 693498"/>
                <a:gd name="connsiteX15" fmla="*/ 1866 w 462210"/>
                <a:gd name="connsiteY15" fmla="*/ 267024 h 693498"/>
                <a:gd name="connsiteX16" fmla="*/ 1866 w 462210"/>
                <a:gd name="connsiteY16" fmla="*/ 0 h 693498"/>
                <a:gd name="connsiteX0" fmla="*/ 1866 w 462210"/>
                <a:gd name="connsiteY0" fmla="*/ 0 h 693498"/>
                <a:gd name="connsiteX1" fmla="*/ 78590 w 462210"/>
                <a:gd name="connsiteY1" fmla="*/ 0 h 693498"/>
                <a:gd name="connsiteX2" fmla="*/ 78590 w 462210"/>
                <a:gd name="connsiteY2" fmla="*/ 0 h 693498"/>
                <a:gd name="connsiteX3" fmla="*/ 193676 w 462210"/>
                <a:gd name="connsiteY3" fmla="*/ 0 h 693498"/>
                <a:gd name="connsiteX4" fmla="*/ 462210 w 462210"/>
                <a:gd name="connsiteY4" fmla="*/ 0 h 693498"/>
                <a:gd name="connsiteX5" fmla="*/ 462210 w 462210"/>
                <a:gd name="connsiteY5" fmla="*/ 267024 h 693498"/>
                <a:gd name="connsiteX6" fmla="*/ 462210 w 462210"/>
                <a:gd name="connsiteY6" fmla="*/ 267024 h 693498"/>
                <a:gd name="connsiteX7" fmla="*/ 462210 w 462210"/>
                <a:gd name="connsiteY7" fmla="*/ 381463 h 693498"/>
                <a:gd name="connsiteX8" fmla="*/ 462210 w 462210"/>
                <a:gd name="connsiteY8" fmla="*/ 457755 h 693498"/>
                <a:gd name="connsiteX9" fmla="*/ 227013 w 462210"/>
                <a:gd name="connsiteY9" fmla="*/ 457755 h 693498"/>
                <a:gd name="connsiteX10" fmla="*/ 121848 w 462210"/>
                <a:gd name="connsiteY10" fmla="*/ 576885 h 693498"/>
                <a:gd name="connsiteX11" fmla="*/ 9 w 462210"/>
                <a:gd name="connsiteY11" fmla="*/ 693498 h 693498"/>
                <a:gd name="connsiteX12" fmla="*/ 1866 w 462210"/>
                <a:gd name="connsiteY12" fmla="*/ 457755 h 693498"/>
                <a:gd name="connsiteX13" fmla="*/ 1866 w 462210"/>
                <a:gd name="connsiteY13" fmla="*/ 381463 h 693498"/>
                <a:gd name="connsiteX14" fmla="*/ 1866 w 462210"/>
                <a:gd name="connsiteY14" fmla="*/ 267024 h 693498"/>
                <a:gd name="connsiteX15" fmla="*/ 1866 w 462210"/>
                <a:gd name="connsiteY15" fmla="*/ 267024 h 693498"/>
                <a:gd name="connsiteX16" fmla="*/ 1866 w 462210"/>
                <a:gd name="connsiteY16" fmla="*/ 0 h 693498"/>
                <a:gd name="connsiteX0" fmla="*/ 1866 w 462210"/>
                <a:gd name="connsiteY0" fmla="*/ 0 h 693498"/>
                <a:gd name="connsiteX1" fmla="*/ 78590 w 462210"/>
                <a:gd name="connsiteY1" fmla="*/ 0 h 693498"/>
                <a:gd name="connsiteX2" fmla="*/ 78590 w 462210"/>
                <a:gd name="connsiteY2" fmla="*/ 0 h 693498"/>
                <a:gd name="connsiteX3" fmla="*/ 193676 w 462210"/>
                <a:gd name="connsiteY3" fmla="*/ 0 h 693498"/>
                <a:gd name="connsiteX4" fmla="*/ 462210 w 462210"/>
                <a:gd name="connsiteY4" fmla="*/ 0 h 693498"/>
                <a:gd name="connsiteX5" fmla="*/ 462210 w 462210"/>
                <a:gd name="connsiteY5" fmla="*/ 267024 h 693498"/>
                <a:gd name="connsiteX6" fmla="*/ 462210 w 462210"/>
                <a:gd name="connsiteY6" fmla="*/ 267024 h 693498"/>
                <a:gd name="connsiteX7" fmla="*/ 462210 w 462210"/>
                <a:gd name="connsiteY7" fmla="*/ 381463 h 693498"/>
                <a:gd name="connsiteX8" fmla="*/ 462210 w 462210"/>
                <a:gd name="connsiteY8" fmla="*/ 457755 h 693498"/>
                <a:gd name="connsiteX9" fmla="*/ 227013 w 462210"/>
                <a:gd name="connsiteY9" fmla="*/ 457755 h 693498"/>
                <a:gd name="connsiteX10" fmla="*/ 114704 w 462210"/>
                <a:gd name="connsiteY10" fmla="*/ 576885 h 693498"/>
                <a:gd name="connsiteX11" fmla="*/ 9 w 462210"/>
                <a:gd name="connsiteY11" fmla="*/ 693498 h 693498"/>
                <a:gd name="connsiteX12" fmla="*/ 1866 w 462210"/>
                <a:gd name="connsiteY12" fmla="*/ 457755 h 693498"/>
                <a:gd name="connsiteX13" fmla="*/ 1866 w 462210"/>
                <a:gd name="connsiteY13" fmla="*/ 381463 h 693498"/>
                <a:gd name="connsiteX14" fmla="*/ 1866 w 462210"/>
                <a:gd name="connsiteY14" fmla="*/ 267024 h 693498"/>
                <a:gd name="connsiteX15" fmla="*/ 1866 w 462210"/>
                <a:gd name="connsiteY15" fmla="*/ 267024 h 693498"/>
                <a:gd name="connsiteX16" fmla="*/ 1866 w 462210"/>
                <a:gd name="connsiteY16" fmla="*/ 0 h 693498"/>
                <a:gd name="connsiteX0" fmla="*/ 1866 w 462210"/>
                <a:gd name="connsiteY0" fmla="*/ 0 h 693498"/>
                <a:gd name="connsiteX1" fmla="*/ 78590 w 462210"/>
                <a:gd name="connsiteY1" fmla="*/ 0 h 693498"/>
                <a:gd name="connsiteX2" fmla="*/ 78590 w 462210"/>
                <a:gd name="connsiteY2" fmla="*/ 0 h 693498"/>
                <a:gd name="connsiteX3" fmla="*/ 193676 w 462210"/>
                <a:gd name="connsiteY3" fmla="*/ 0 h 693498"/>
                <a:gd name="connsiteX4" fmla="*/ 462210 w 462210"/>
                <a:gd name="connsiteY4" fmla="*/ 0 h 693498"/>
                <a:gd name="connsiteX5" fmla="*/ 462210 w 462210"/>
                <a:gd name="connsiteY5" fmla="*/ 267024 h 693498"/>
                <a:gd name="connsiteX6" fmla="*/ 462210 w 462210"/>
                <a:gd name="connsiteY6" fmla="*/ 267024 h 693498"/>
                <a:gd name="connsiteX7" fmla="*/ 462210 w 462210"/>
                <a:gd name="connsiteY7" fmla="*/ 381463 h 693498"/>
                <a:gd name="connsiteX8" fmla="*/ 462210 w 462210"/>
                <a:gd name="connsiteY8" fmla="*/ 457755 h 693498"/>
                <a:gd name="connsiteX9" fmla="*/ 227013 w 462210"/>
                <a:gd name="connsiteY9" fmla="*/ 457755 h 693498"/>
                <a:gd name="connsiteX10" fmla="*/ 114704 w 462210"/>
                <a:gd name="connsiteY10" fmla="*/ 576885 h 693498"/>
                <a:gd name="connsiteX11" fmla="*/ 9 w 462210"/>
                <a:gd name="connsiteY11" fmla="*/ 693498 h 693498"/>
                <a:gd name="connsiteX12" fmla="*/ 1866 w 462210"/>
                <a:gd name="connsiteY12" fmla="*/ 457755 h 693498"/>
                <a:gd name="connsiteX13" fmla="*/ 1866 w 462210"/>
                <a:gd name="connsiteY13" fmla="*/ 381463 h 693498"/>
                <a:gd name="connsiteX14" fmla="*/ 1866 w 462210"/>
                <a:gd name="connsiteY14" fmla="*/ 267024 h 693498"/>
                <a:gd name="connsiteX15" fmla="*/ 1866 w 462210"/>
                <a:gd name="connsiteY15" fmla="*/ 267024 h 693498"/>
                <a:gd name="connsiteX16" fmla="*/ 1866 w 462210"/>
                <a:gd name="connsiteY16" fmla="*/ 0 h 693498"/>
                <a:gd name="connsiteX0" fmla="*/ 1866 w 462210"/>
                <a:gd name="connsiteY0" fmla="*/ 0 h 693498"/>
                <a:gd name="connsiteX1" fmla="*/ 78590 w 462210"/>
                <a:gd name="connsiteY1" fmla="*/ 0 h 693498"/>
                <a:gd name="connsiteX2" fmla="*/ 78590 w 462210"/>
                <a:gd name="connsiteY2" fmla="*/ 0 h 693498"/>
                <a:gd name="connsiteX3" fmla="*/ 193676 w 462210"/>
                <a:gd name="connsiteY3" fmla="*/ 0 h 693498"/>
                <a:gd name="connsiteX4" fmla="*/ 462210 w 462210"/>
                <a:gd name="connsiteY4" fmla="*/ 0 h 693498"/>
                <a:gd name="connsiteX5" fmla="*/ 462210 w 462210"/>
                <a:gd name="connsiteY5" fmla="*/ 267024 h 693498"/>
                <a:gd name="connsiteX6" fmla="*/ 462210 w 462210"/>
                <a:gd name="connsiteY6" fmla="*/ 267024 h 693498"/>
                <a:gd name="connsiteX7" fmla="*/ 462210 w 462210"/>
                <a:gd name="connsiteY7" fmla="*/ 381463 h 693498"/>
                <a:gd name="connsiteX8" fmla="*/ 462210 w 462210"/>
                <a:gd name="connsiteY8" fmla="*/ 457755 h 693498"/>
                <a:gd name="connsiteX9" fmla="*/ 227013 w 462210"/>
                <a:gd name="connsiteY9" fmla="*/ 457755 h 693498"/>
                <a:gd name="connsiteX10" fmla="*/ 114704 w 462210"/>
                <a:gd name="connsiteY10" fmla="*/ 576885 h 693498"/>
                <a:gd name="connsiteX11" fmla="*/ 9 w 462210"/>
                <a:gd name="connsiteY11" fmla="*/ 693498 h 693498"/>
                <a:gd name="connsiteX12" fmla="*/ 1866 w 462210"/>
                <a:gd name="connsiteY12" fmla="*/ 457755 h 693498"/>
                <a:gd name="connsiteX13" fmla="*/ 1866 w 462210"/>
                <a:gd name="connsiteY13" fmla="*/ 381463 h 693498"/>
                <a:gd name="connsiteX14" fmla="*/ 1866 w 462210"/>
                <a:gd name="connsiteY14" fmla="*/ 267024 h 693498"/>
                <a:gd name="connsiteX15" fmla="*/ 1866 w 462210"/>
                <a:gd name="connsiteY15" fmla="*/ 267024 h 693498"/>
                <a:gd name="connsiteX16" fmla="*/ 1866 w 462210"/>
                <a:gd name="connsiteY16" fmla="*/ 0 h 693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62210" h="693498">
                  <a:moveTo>
                    <a:pt x="1866" y="0"/>
                  </a:moveTo>
                  <a:lnTo>
                    <a:pt x="78590" y="0"/>
                  </a:lnTo>
                  <a:lnTo>
                    <a:pt x="78590" y="0"/>
                  </a:lnTo>
                  <a:lnTo>
                    <a:pt x="193676" y="0"/>
                  </a:lnTo>
                  <a:lnTo>
                    <a:pt x="462210" y="0"/>
                  </a:lnTo>
                  <a:lnTo>
                    <a:pt x="462210" y="267024"/>
                  </a:lnTo>
                  <a:lnTo>
                    <a:pt x="462210" y="267024"/>
                  </a:lnTo>
                  <a:lnTo>
                    <a:pt x="462210" y="381463"/>
                  </a:lnTo>
                  <a:lnTo>
                    <a:pt x="462210" y="457755"/>
                  </a:lnTo>
                  <a:lnTo>
                    <a:pt x="227013" y="457755"/>
                  </a:lnTo>
                  <a:lnTo>
                    <a:pt x="114704" y="576885"/>
                  </a:lnTo>
                  <a:cubicBezTo>
                    <a:pt x="69330" y="626074"/>
                    <a:pt x="62053" y="632402"/>
                    <a:pt x="9" y="693498"/>
                  </a:cubicBezTo>
                  <a:cubicBezTo>
                    <a:pt x="-166" y="660954"/>
                    <a:pt x="2041" y="490299"/>
                    <a:pt x="1866" y="457755"/>
                  </a:cubicBezTo>
                  <a:lnTo>
                    <a:pt x="1866" y="381463"/>
                  </a:lnTo>
                  <a:lnTo>
                    <a:pt x="1866" y="267024"/>
                  </a:lnTo>
                  <a:lnTo>
                    <a:pt x="1866" y="267024"/>
                  </a:lnTo>
                  <a:lnTo>
                    <a:pt x="186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800"/>
            </a:p>
          </p:txBody>
        </p:sp>
      </p:grpSp>
      <p:sp>
        <p:nvSpPr>
          <p:cNvPr id="1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52400" y="6553201"/>
            <a:ext cx="1828800" cy="152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algn="l">
              <a:defRPr/>
            </a:pPr>
            <a:r>
              <a:rPr lang="en-US">
                <a:ea typeface="Cambria" charset="0"/>
                <a:cs typeface="Cambria" charset="0"/>
              </a:rPr>
              <a:t>© </a:t>
            </a:r>
            <a:r>
              <a:rPr lang="en-US" kern="0">
                <a:ea typeface="Cambria" charset="0"/>
                <a:cs typeface="Cambria" charset="0"/>
              </a:rPr>
              <a:t>Euromonitor</a:t>
            </a:r>
            <a:r>
              <a:rPr lang="en-US">
                <a:ea typeface="Cambria" charset="0"/>
                <a:cs typeface="Cambria" charset="0"/>
              </a:rPr>
              <a:t> International</a:t>
            </a:r>
            <a:endParaRPr lang="en-US" dirty="0">
              <a:ea typeface="Cambria" charset="0"/>
              <a:cs typeface="Cambria" charset="0"/>
            </a:endParaRP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92AB1785-94A1-4F40-B24A-5213B909DFC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891272" y="6547104"/>
            <a:ext cx="1088136" cy="155448"/>
          </a:xfrm>
        </p:spPr>
        <p:txBody>
          <a:bodyPr anchor="t"/>
          <a:lstStyle>
            <a:lvl1pPr>
              <a:lnSpc>
                <a:spcPts val="800"/>
              </a:lnSpc>
              <a:spcAft>
                <a:spcPts val="0"/>
              </a:spcAft>
              <a:defRPr sz="800"/>
            </a:lvl1pPr>
          </a:lstStyle>
          <a:p>
            <a:r>
              <a:rPr lang="en-US" dirty="0"/>
              <a:t>Place EMI Logo Here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3072" userDrawn="1">
          <p15:clr>
            <a:srgbClr val="5ACBF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2 Text - 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572000" y="0"/>
            <a:ext cx="457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0" y="3429000"/>
            <a:ext cx="457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86800" y="1"/>
            <a:ext cx="457200" cy="304800"/>
          </a:xfrm>
          <a:prstGeom prst="rect">
            <a:avLst/>
          </a:prstGeom>
        </p:spPr>
        <p:txBody>
          <a:bodyPr>
            <a:noAutofit/>
          </a:bodyPr>
          <a:lstStyle/>
          <a:p>
            <a:fld id="{5F8EC74F-F43D-B546-84DB-988CF7340E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457200" y="480060"/>
            <a:ext cx="3657600" cy="246888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5029200" y="3909060"/>
            <a:ext cx="3657600" cy="246888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52400" y="6553201"/>
            <a:ext cx="1828800" cy="152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algn="l">
              <a:defRPr/>
            </a:pPr>
            <a:r>
              <a:rPr lang="en-US" dirty="0">
                <a:ea typeface="Cambria" charset="0"/>
                <a:cs typeface="Cambria" charset="0"/>
              </a:rPr>
              <a:t>© </a:t>
            </a:r>
            <a:r>
              <a:rPr lang="en-US" kern="0" dirty="0">
                <a:ea typeface="Cambria" charset="0"/>
                <a:cs typeface="Cambria" charset="0"/>
              </a:rPr>
              <a:t>Euromonitor</a:t>
            </a:r>
            <a:r>
              <a:rPr lang="en-US" dirty="0">
                <a:ea typeface="Cambria" charset="0"/>
                <a:cs typeface="Cambria" charset="0"/>
              </a:rPr>
              <a:t> International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91F0E2-02B9-FD4B-985F-32821DB768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708" y="6548868"/>
            <a:ext cx="1088145" cy="1569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2 Text - Image w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3429000"/>
            <a:ext cx="4572000" cy="3429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anchor="b"/>
          <a:lstStyle>
            <a:lvl1pPr>
              <a:defRPr sz="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00" y="0"/>
            <a:ext cx="4572000" cy="3429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anchor="b"/>
          <a:lstStyle>
            <a:lvl1pPr>
              <a:defRPr sz="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86800" y="1"/>
            <a:ext cx="457200" cy="304800"/>
          </a:xfrm>
          <a:prstGeom prst="rect">
            <a:avLst/>
          </a:prstGeom>
        </p:spPr>
        <p:txBody>
          <a:bodyPr/>
          <a:lstStyle/>
          <a:p>
            <a:fld id="{5F8EC74F-F43D-B546-84DB-988CF7340E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0" y="3429000"/>
            <a:ext cx="4572000" cy="3429000"/>
          </a:xfrm>
          <a:prstGeom prst="rect">
            <a:avLst/>
          </a:prstGeom>
        </p:spPr>
        <p:txBody>
          <a:bodyPr lIns="0" tIns="640080" rIns="0" anchor="t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insert an image, change to Black and White then right click image and “SEND TO BACK”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4572000" y="0"/>
            <a:ext cx="4572000" cy="3429000"/>
          </a:xfrm>
          <a:prstGeom prst="rect">
            <a:avLst/>
          </a:prstGeom>
        </p:spPr>
        <p:txBody>
          <a:bodyPr tIns="640080" anchor="t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insert an image, change to Black and White then right click image and “SEND TO BACK”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457200" y="480060"/>
            <a:ext cx="3657600" cy="2468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5029200" y="3909060"/>
            <a:ext cx="3657600" cy="2468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52400" y="6553201"/>
            <a:ext cx="1828800" cy="152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algn="l">
              <a:defRPr/>
            </a:pPr>
            <a:r>
              <a:rPr lang="en-US" dirty="0">
                <a:ea typeface="Cambria" charset="0"/>
                <a:cs typeface="Cambria" charset="0"/>
              </a:rPr>
              <a:t>© </a:t>
            </a:r>
            <a:r>
              <a:rPr lang="en-US" kern="0" dirty="0">
                <a:ea typeface="Cambria" charset="0"/>
                <a:cs typeface="Cambria" charset="0"/>
              </a:rPr>
              <a:t>Euromonitor</a:t>
            </a:r>
            <a:r>
              <a:rPr lang="en-US" dirty="0">
                <a:ea typeface="Cambria" charset="0"/>
                <a:cs typeface="Cambria" charset="0"/>
              </a:rPr>
              <a:t> International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289C51-0492-C84C-9006-8CFFBEDBB8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708" y="6548868"/>
            <a:ext cx="1088145" cy="1569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2 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3429000"/>
            <a:ext cx="457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 userDrawn="1"/>
        </p:nvSpPr>
        <p:spPr>
          <a:xfrm>
            <a:off x="4572000" y="0"/>
            <a:ext cx="4572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4572000" y="3429000"/>
            <a:ext cx="4572000" cy="3429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457200"/>
            <a:ext cx="3657600" cy="8229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buFont typeface="Arial" charset="0"/>
              <a:buNone/>
              <a:defRPr sz="2800" b="0" baseline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279177"/>
            <a:ext cx="3657600" cy="169164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7200" y="3885902"/>
            <a:ext cx="3657600" cy="8229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buFont typeface="Arial" charset="0"/>
              <a:buNone/>
              <a:defRPr sz="2800" b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57200" y="4708176"/>
            <a:ext cx="3657600" cy="169164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86800" y="0"/>
            <a:ext cx="457200" cy="3048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FCE259AE-6FA2-DE49-8C03-2AB7F423A3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0" y="457200"/>
            <a:ext cx="3657600" cy="8229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buFont typeface="Arial" charset="0"/>
              <a:buNone/>
              <a:defRPr sz="2800" b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5029200" y="1279177"/>
            <a:ext cx="3657600" cy="169164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885902"/>
            <a:ext cx="3657600" cy="8229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buFont typeface="Arial" charset="0"/>
              <a:buNone/>
              <a:defRPr sz="2800" b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5029200" y="4708178"/>
            <a:ext cx="3657600" cy="169164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Footer Placeholder 1"/>
          <p:cNvSpPr>
            <a:spLocks noGrp="1"/>
          </p:cNvSpPr>
          <p:nvPr>
            <p:ph type="ftr" sz="quarter" idx="17"/>
          </p:nvPr>
        </p:nvSpPr>
        <p:spPr>
          <a:xfrm>
            <a:off x="152400" y="6553201"/>
            <a:ext cx="1828800" cy="152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algn="l">
              <a:defRPr/>
            </a:pPr>
            <a:r>
              <a:rPr lang="en-US" dirty="0">
                <a:ea typeface="Cambria" charset="0"/>
                <a:cs typeface="Cambria" charset="0"/>
              </a:rPr>
              <a:t>© </a:t>
            </a:r>
            <a:r>
              <a:rPr lang="en-US" kern="0" dirty="0">
                <a:ea typeface="Cambria" charset="0"/>
                <a:cs typeface="Cambria" charset="0"/>
              </a:rPr>
              <a:t>Euromonitor</a:t>
            </a:r>
            <a:r>
              <a:rPr lang="en-US" dirty="0">
                <a:ea typeface="Cambria" charset="0"/>
                <a:cs typeface="Cambria" charset="0"/>
              </a:rPr>
              <a:t> International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867B66AC-4AA2-354C-84B4-1467295C5F7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891272" y="6547104"/>
            <a:ext cx="1088136" cy="155448"/>
          </a:xfrm>
        </p:spPr>
        <p:txBody>
          <a:bodyPr anchor="t"/>
          <a:lstStyle>
            <a:lvl1pPr>
              <a:lnSpc>
                <a:spcPts val="800"/>
              </a:lnSpc>
              <a:spcAft>
                <a:spcPts val="0"/>
              </a:spcAft>
              <a:defRPr sz="800"/>
            </a:lvl1pPr>
          </a:lstStyle>
          <a:p>
            <a:r>
              <a:rPr lang="en-US" dirty="0"/>
              <a:t>Place EMI Logo Here</a:t>
            </a:r>
          </a:p>
        </p:txBody>
      </p:sp>
    </p:spTree>
    <p:extLst/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1 Col Sol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3429000"/>
            <a:ext cx="457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347" y="457200"/>
            <a:ext cx="3657600" cy="82391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buFont typeface="Arial" charset="0"/>
              <a:buNone/>
              <a:defRPr sz="2800" b="0" baseline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346" y="1281112"/>
            <a:ext cx="3657600" cy="169068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7200" y="3886200"/>
            <a:ext cx="3657600" cy="82391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buFont typeface="Arial" charset="0"/>
              <a:buNone/>
              <a:defRPr sz="2800" b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57202" y="4710112"/>
            <a:ext cx="3657600" cy="169068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86800" y="0"/>
            <a:ext cx="457200" cy="3048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FCE259AE-6FA2-DE49-8C03-2AB7F423A3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7"/>
          <p:cNvSpPr>
            <a:spLocks noGrp="1"/>
          </p:cNvSpPr>
          <p:nvPr>
            <p:ph sz="quarter" idx="17"/>
          </p:nvPr>
        </p:nvSpPr>
        <p:spPr>
          <a:xfrm>
            <a:off x="5029200" y="2374392"/>
            <a:ext cx="3657600" cy="4026408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ooter Placeholder 1"/>
          <p:cNvSpPr>
            <a:spLocks noGrp="1"/>
          </p:cNvSpPr>
          <p:nvPr>
            <p:ph type="ftr" sz="quarter" idx="18"/>
          </p:nvPr>
        </p:nvSpPr>
        <p:spPr>
          <a:xfrm>
            <a:off x="152400" y="6553201"/>
            <a:ext cx="1828800" cy="152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algn="l">
              <a:defRPr/>
            </a:pPr>
            <a:r>
              <a:rPr lang="en-US" dirty="0">
                <a:ea typeface="Cambria" charset="0"/>
                <a:cs typeface="Cambria" charset="0"/>
              </a:rPr>
              <a:t>© </a:t>
            </a:r>
            <a:r>
              <a:rPr lang="en-US" kern="0" dirty="0">
                <a:ea typeface="Cambria" charset="0"/>
                <a:cs typeface="Cambria" charset="0"/>
              </a:rPr>
              <a:t>Euromonitor</a:t>
            </a:r>
            <a:r>
              <a:rPr lang="en-US" dirty="0">
                <a:ea typeface="Cambria" charset="0"/>
                <a:cs typeface="Cambria" charset="0"/>
              </a:rPr>
              <a:t> International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C0578F-EB78-624B-BCF9-40F99B065A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708" y="6548868"/>
            <a:ext cx="1088145" cy="156996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1 Col Soli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572000" y="3429000"/>
            <a:ext cx="4572000" cy="3429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4572000" y="0"/>
            <a:ext cx="4572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38347" y="457200"/>
            <a:ext cx="3657600" cy="82391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buFont typeface="Arial" charset="0"/>
              <a:buNone/>
              <a:defRPr sz="2800" b="0" baseline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38346" y="1281112"/>
            <a:ext cx="3657600" cy="169068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29200" y="3886200"/>
            <a:ext cx="3657600" cy="82391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buFont typeface="Arial" charset="0"/>
              <a:buNone/>
              <a:defRPr sz="2800" b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29202" y="4710112"/>
            <a:ext cx="3657600" cy="168714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86800" y="0"/>
            <a:ext cx="457200" cy="3048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FCE259AE-6FA2-DE49-8C03-2AB7F423A3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7"/>
          <p:cNvSpPr>
            <a:spLocks noGrp="1"/>
          </p:cNvSpPr>
          <p:nvPr>
            <p:ph sz="quarter" idx="17"/>
          </p:nvPr>
        </p:nvSpPr>
        <p:spPr>
          <a:xfrm>
            <a:off x="457200" y="2374392"/>
            <a:ext cx="3657600" cy="4026408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1"/>
          <p:cNvSpPr>
            <a:spLocks noGrp="1"/>
          </p:cNvSpPr>
          <p:nvPr>
            <p:ph type="ftr" sz="quarter" idx="18"/>
          </p:nvPr>
        </p:nvSpPr>
        <p:spPr>
          <a:xfrm>
            <a:off x="152400" y="6553201"/>
            <a:ext cx="1828800" cy="152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algn="l">
              <a:defRPr/>
            </a:pPr>
            <a:r>
              <a:rPr lang="en-US" dirty="0">
                <a:ea typeface="Cambria" charset="0"/>
                <a:cs typeface="Cambria" charset="0"/>
              </a:rPr>
              <a:t>© </a:t>
            </a:r>
            <a:r>
              <a:rPr lang="en-US" kern="0" dirty="0">
                <a:ea typeface="Cambria" charset="0"/>
                <a:cs typeface="Cambria" charset="0"/>
              </a:rPr>
              <a:t>Euromonitor</a:t>
            </a:r>
            <a:r>
              <a:rPr lang="en-US" dirty="0">
                <a:ea typeface="Cambria" charset="0"/>
                <a:cs typeface="Cambria" charset="0"/>
              </a:rPr>
              <a:t> International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EA237F71-93D9-8D43-A8AF-277F9D10E41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891272" y="6547104"/>
            <a:ext cx="1088136" cy="155448"/>
          </a:xfrm>
        </p:spPr>
        <p:txBody>
          <a:bodyPr anchor="t"/>
          <a:lstStyle>
            <a:lvl1pPr>
              <a:lnSpc>
                <a:spcPts val="800"/>
              </a:lnSpc>
              <a:spcAft>
                <a:spcPts val="0"/>
              </a:spcAft>
              <a:defRPr sz="800"/>
            </a:lvl1pPr>
          </a:lstStyle>
          <a:p>
            <a:r>
              <a:rPr lang="en-US" dirty="0"/>
              <a:t>Place EMI Logo Here</a:t>
            </a:r>
          </a:p>
        </p:txBody>
      </p:sp>
    </p:spTree>
    <p:extLst/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Solid Mul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305409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3044952" y="0"/>
            <a:ext cx="30540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 userDrawn="1"/>
        </p:nvSpPr>
        <p:spPr>
          <a:xfrm>
            <a:off x="6089904" y="0"/>
            <a:ext cx="30540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2608" y="1681163"/>
            <a:ext cx="2468880" cy="82391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ts val="2800"/>
              </a:lnSpc>
              <a:spcBef>
                <a:spcPts val="0"/>
              </a:spcBef>
              <a:buFont typeface="Arial" charset="0"/>
              <a:buNone/>
              <a:defRPr sz="2800" b="0" baseline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92608" y="2505075"/>
            <a:ext cx="2468880" cy="235000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337560" y="1681163"/>
            <a:ext cx="2468880" cy="82391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ts val="2800"/>
              </a:lnSpc>
              <a:spcBef>
                <a:spcPts val="0"/>
              </a:spcBef>
              <a:buFont typeface="Arial" charset="0"/>
              <a:buNone/>
              <a:defRPr sz="2800" b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3337560" y="2505075"/>
            <a:ext cx="2468880" cy="235000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86800" y="0"/>
            <a:ext cx="457200" cy="3048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FCE259AE-6FA2-DE49-8C03-2AB7F423A3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382512" y="1681163"/>
            <a:ext cx="2468880" cy="82391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ts val="2800"/>
              </a:lnSpc>
              <a:spcBef>
                <a:spcPts val="0"/>
              </a:spcBef>
              <a:buFont typeface="Arial" charset="0"/>
              <a:buNone/>
              <a:defRPr sz="2800" b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382512" y="2505075"/>
            <a:ext cx="2468880" cy="235000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15"/>
          </p:nvPr>
        </p:nvSpPr>
        <p:spPr>
          <a:xfrm>
            <a:off x="152400" y="6553201"/>
            <a:ext cx="1828800" cy="152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algn="l">
              <a:defRPr/>
            </a:pPr>
            <a:r>
              <a:rPr lang="en-US">
                <a:ea typeface="Cambria" charset="0"/>
                <a:cs typeface="Cambria" charset="0"/>
              </a:rPr>
              <a:t>© </a:t>
            </a:r>
            <a:r>
              <a:rPr lang="en-US" kern="0">
                <a:ea typeface="Cambria" charset="0"/>
                <a:cs typeface="Cambria" charset="0"/>
              </a:rPr>
              <a:t>Euromonitor</a:t>
            </a:r>
            <a:r>
              <a:rPr lang="en-US">
                <a:ea typeface="Cambria" charset="0"/>
                <a:cs typeface="Cambria" charset="0"/>
              </a:rPr>
              <a:t> International</a:t>
            </a:r>
            <a:endParaRPr lang="en-US" dirty="0">
              <a:ea typeface="Cambria" charset="0"/>
              <a:cs typeface="Cambria" charset="0"/>
            </a:endParaRP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39A9D036-E6EE-6640-8B94-EA7E6EF2229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891272" y="6547104"/>
            <a:ext cx="1088136" cy="155448"/>
          </a:xfrm>
        </p:spPr>
        <p:txBody>
          <a:bodyPr anchor="t"/>
          <a:lstStyle>
            <a:lvl1pPr>
              <a:lnSpc>
                <a:spcPts val="8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Place EMI Logo Here</a:t>
            </a:r>
          </a:p>
        </p:txBody>
      </p:sp>
    </p:spTree>
    <p:extLst/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Solid 1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044952" y="0"/>
            <a:ext cx="30540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30540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 userDrawn="1"/>
        </p:nvSpPr>
        <p:spPr>
          <a:xfrm>
            <a:off x="6089904" y="0"/>
            <a:ext cx="30540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2608" y="1681163"/>
            <a:ext cx="2468880" cy="82391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ts val="2800"/>
              </a:lnSpc>
              <a:spcBef>
                <a:spcPts val="0"/>
              </a:spcBef>
              <a:buFont typeface="Arial" charset="0"/>
              <a:buNone/>
              <a:defRPr sz="2800" b="0" baseline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92608" y="2505075"/>
            <a:ext cx="2468880" cy="235000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1"/>
              </a:spcAft>
              <a:buClrTx/>
              <a:buSzPct val="100000"/>
              <a:buFont typeface="Wingdings" charset="2"/>
              <a:buNone/>
              <a:tabLst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1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lang="en-US" dirty="0"/>
              <a:t>Click to add text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1"/>
              </a:spcAft>
              <a:buClrTx/>
              <a:buSzPct val="100000"/>
              <a:buFont typeface="Wingdings" charset="2"/>
              <a:buNone/>
              <a:tabLst/>
              <a:defRPr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337560" y="1681163"/>
            <a:ext cx="2468880" cy="82391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ts val="2800"/>
              </a:lnSpc>
              <a:spcBef>
                <a:spcPts val="0"/>
              </a:spcBef>
              <a:buFont typeface="Arial" charset="0"/>
              <a:buNone/>
              <a:defRPr sz="2800" b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3337560" y="2505075"/>
            <a:ext cx="2468880" cy="235000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86800" y="0"/>
            <a:ext cx="457200" cy="3048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FCE259AE-6FA2-DE49-8C03-2AB7F423A3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382512" y="1681163"/>
            <a:ext cx="2468880" cy="82391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ts val="2800"/>
              </a:lnSpc>
              <a:spcBef>
                <a:spcPts val="0"/>
              </a:spcBef>
              <a:buFont typeface="Arial" charset="0"/>
              <a:buNone/>
              <a:defRPr sz="2800" b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382512" y="2505075"/>
            <a:ext cx="2468880" cy="235000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15"/>
          </p:nvPr>
        </p:nvSpPr>
        <p:spPr>
          <a:xfrm>
            <a:off x="152400" y="6553201"/>
            <a:ext cx="1828800" cy="152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algn="l">
              <a:defRPr/>
            </a:pPr>
            <a:r>
              <a:rPr lang="en-US" dirty="0">
                <a:ea typeface="Cambria" charset="0"/>
                <a:cs typeface="Cambria" charset="0"/>
              </a:rPr>
              <a:t>© </a:t>
            </a:r>
            <a:r>
              <a:rPr lang="en-US" kern="0" dirty="0">
                <a:ea typeface="Cambria" charset="0"/>
                <a:cs typeface="Cambria" charset="0"/>
              </a:rPr>
              <a:t>Euromonitor</a:t>
            </a:r>
            <a:r>
              <a:rPr lang="en-US" dirty="0">
                <a:ea typeface="Cambria" charset="0"/>
                <a:cs typeface="Cambria" charset="0"/>
              </a:rPr>
              <a:t> International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D0BE138-2DAA-4148-B7FB-F8E85F08241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891272" y="6547104"/>
            <a:ext cx="1088136" cy="155448"/>
          </a:xfrm>
        </p:spPr>
        <p:txBody>
          <a:bodyPr anchor="t"/>
          <a:lstStyle>
            <a:lvl1pPr>
              <a:lnSpc>
                <a:spcPts val="8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Place EMI Logo Here</a:t>
            </a:r>
          </a:p>
        </p:txBody>
      </p:sp>
    </p:spTree>
    <p:extLst/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up Content Mul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3044952" y="0"/>
            <a:ext cx="3054096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3054096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 userDrawn="1"/>
        </p:nvSpPr>
        <p:spPr>
          <a:xfrm>
            <a:off x="6089904" y="0"/>
            <a:ext cx="3054096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15468" y="315433"/>
            <a:ext cx="2423160" cy="82391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ts val="2800"/>
              </a:lnSpc>
              <a:spcBef>
                <a:spcPts val="0"/>
              </a:spcBef>
              <a:buFont typeface="Arial" charset="0"/>
              <a:buNone/>
              <a:defRPr sz="2800" b="0" baseline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15468" y="1149978"/>
            <a:ext cx="2423160" cy="197422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86800" y="0"/>
            <a:ext cx="457200" cy="3048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FCE259AE-6FA2-DE49-8C03-2AB7F423A3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44952" y="3429000"/>
            <a:ext cx="3054096" cy="3429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1" name="Rectangle 20"/>
          <p:cNvSpPr/>
          <p:nvPr userDrawn="1"/>
        </p:nvSpPr>
        <p:spPr>
          <a:xfrm>
            <a:off x="6089904" y="3429000"/>
            <a:ext cx="3054096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60420" y="315433"/>
            <a:ext cx="2423160" cy="82391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ts val="2800"/>
              </a:lnSpc>
              <a:spcBef>
                <a:spcPts val="0"/>
              </a:spcBef>
              <a:buFont typeface="Arial" charset="0"/>
              <a:buNone/>
              <a:defRPr sz="2800" b="0" baseline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3360420" y="1149978"/>
            <a:ext cx="2423160" cy="197422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405372" y="315433"/>
            <a:ext cx="2423160" cy="82391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ts val="2800"/>
              </a:lnSpc>
              <a:spcBef>
                <a:spcPts val="0"/>
              </a:spcBef>
              <a:buFont typeface="Arial" charset="0"/>
              <a:buNone/>
              <a:defRPr sz="2800" b="0" baseline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6405372" y="1149978"/>
            <a:ext cx="2423160" cy="197422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15468" y="3756727"/>
            <a:ext cx="2423160" cy="82391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ts val="2800"/>
              </a:lnSpc>
              <a:spcBef>
                <a:spcPts val="0"/>
              </a:spcBef>
              <a:buFont typeface="Arial" charset="0"/>
              <a:buNone/>
              <a:defRPr sz="2800" b="0" baseline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half" idx="18" hasCustomPrompt="1"/>
          </p:nvPr>
        </p:nvSpPr>
        <p:spPr>
          <a:xfrm>
            <a:off x="315468" y="4591272"/>
            <a:ext cx="2423160" cy="197422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3360420" y="3756727"/>
            <a:ext cx="2423160" cy="82391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ts val="2800"/>
              </a:lnSpc>
              <a:spcBef>
                <a:spcPts val="0"/>
              </a:spcBef>
              <a:buFont typeface="Arial" charset="0"/>
              <a:buNone/>
              <a:defRPr sz="2800" b="0" baseline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31" name="Content Placeholder 3"/>
          <p:cNvSpPr>
            <a:spLocks noGrp="1"/>
          </p:cNvSpPr>
          <p:nvPr>
            <p:ph sz="half" idx="20" hasCustomPrompt="1"/>
          </p:nvPr>
        </p:nvSpPr>
        <p:spPr>
          <a:xfrm>
            <a:off x="3360420" y="4591272"/>
            <a:ext cx="2423160" cy="197422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6405372" y="3756727"/>
            <a:ext cx="2423160" cy="82391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ts val="2800"/>
              </a:lnSpc>
              <a:spcBef>
                <a:spcPts val="0"/>
              </a:spcBef>
              <a:buFont typeface="Arial" charset="0"/>
              <a:buNone/>
              <a:defRPr sz="2800" b="0" baseline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33" name="Content Placeholder 3"/>
          <p:cNvSpPr>
            <a:spLocks noGrp="1"/>
          </p:cNvSpPr>
          <p:nvPr>
            <p:ph sz="half" idx="22" hasCustomPrompt="1"/>
          </p:nvPr>
        </p:nvSpPr>
        <p:spPr>
          <a:xfrm>
            <a:off x="6405372" y="4591272"/>
            <a:ext cx="2423160" cy="197422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52400" y="6553201"/>
            <a:ext cx="1828800" cy="152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algn="l">
              <a:defRPr/>
            </a:pPr>
            <a:r>
              <a:rPr lang="en-US" dirty="0">
                <a:ea typeface="Cambria" charset="0"/>
                <a:cs typeface="Cambria" charset="0"/>
              </a:rPr>
              <a:t>© </a:t>
            </a:r>
            <a:r>
              <a:rPr lang="en-US" kern="0" dirty="0">
                <a:ea typeface="Cambria" charset="0"/>
                <a:cs typeface="Cambria" charset="0"/>
              </a:rPr>
              <a:t>Euromonitor</a:t>
            </a:r>
            <a:r>
              <a:rPr lang="en-US" dirty="0">
                <a:ea typeface="Cambria" charset="0"/>
                <a:cs typeface="Cambria" charset="0"/>
              </a:rPr>
              <a:t> International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600F682-AA08-2B46-992A-6C0E75C839F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891272" y="6547104"/>
            <a:ext cx="1088136" cy="155448"/>
          </a:xfrm>
        </p:spPr>
        <p:txBody>
          <a:bodyPr anchor="t"/>
          <a:lstStyle>
            <a:lvl1pPr>
              <a:lnSpc>
                <a:spcPts val="800"/>
              </a:lnSpc>
              <a:spcAft>
                <a:spcPts val="0"/>
              </a:spcAft>
              <a:defRPr sz="800"/>
            </a:lvl1pPr>
          </a:lstStyle>
          <a:p>
            <a:r>
              <a:rPr lang="en-US" dirty="0"/>
              <a:t>Place EMI Logo Here</a:t>
            </a: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- 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5000">
                <a:srgbClr val="FF6A13">
                  <a:alpha val="80000"/>
                </a:srgbClr>
              </a:gs>
              <a:gs pos="100000">
                <a:srgbClr val="F1B434">
                  <a:alpha val="80000"/>
                </a:srgbClr>
              </a:gs>
            </a:gsLst>
            <a:lin ang="0" scaled="1"/>
          </a:gradFill>
        </p:spPr>
        <p:txBody>
          <a:bodyPr lIns="457200" tIns="4937760" rIns="3108960" bIns="548640" anchor="t" anchorCtr="0">
            <a:noAutofit/>
          </a:bodyPr>
          <a:lstStyle>
            <a:lvl1pPr algn="l">
              <a:lnSpc>
                <a:spcPts val="3600"/>
              </a:lnSpc>
              <a:defRPr sz="36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lIns="1828800" tIns="1828800" rIns="1828800" anchor="t">
            <a:noAutofit/>
          </a:bodyPr>
          <a:lstStyle>
            <a:lvl1pPr marL="0" indent="0" algn="ctr">
              <a:buNone/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insert an image, change to Black and White then right click image and “SEND TO BACK”</a:t>
            </a:r>
          </a:p>
        </p:txBody>
      </p:sp>
      <p:sp>
        <p:nvSpPr>
          <p:cNvPr id="12" name="SmartArt Placeholder 11"/>
          <p:cNvSpPr>
            <a:spLocks noGrp="1"/>
          </p:cNvSpPr>
          <p:nvPr>
            <p:ph type="dgm" sz="quarter" idx="14" hasCustomPrompt="1"/>
          </p:nvPr>
        </p:nvSpPr>
        <p:spPr>
          <a:xfrm>
            <a:off x="457200" y="4675523"/>
            <a:ext cx="914400" cy="822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>
            <a:noAutofit/>
          </a:bodyPr>
          <a:lstStyle>
            <a:lvl1pPr marL="0" indent="0">
              <a:buNone/>
              <a:defRPr sz="800" baseline="0"/>
            </a:lvl1pPr>
          </a:lstStyle>
          <a:p>
            <a:r>
              <a:rPr lang="en-US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04607"/>
            <a:ext cx="914400" cy="4079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##.</a:t>
            </a:r>
          </a:p>
        </p:txBody>
      </p:sp>
      <p:sp>
        <p:nvSpPr>
          <p:cNvPr id="9" name="SmartArt Placeholder 11"/>
          <p:cNvSpPr>
            <a:spLocks noGrp="1"/>
          </p:cNvSpPr>
          <p:nvPr>
            <p:ph type="dgm" sz="quarter" idx="19" hasCustomPrompt="1"/>
          </p:nvPr>
        </p:nvSpPr>
        <p:spPr>
          <a:xfrm>
            <a:off x="457200" y="4675523"/>
            <a:ext cx="914400" cy="822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>
            <a:noAutofit/>
          </a:bodyPr>
          <a:lstStyle>
            <a:lvl1pPr marL="0" indent="0">
              <a:buNone/>
              <a:defRPr sz="800" baseline="0"/>
            </a:lvl1pPr>
          </a:lstStyle>
          <a:p>
            <a:r>
              <a:rPr lang="en-US"/>
              <a:t>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-1620982" y="4067660"/>
            <a:ext cx="1340427" cy="1215737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91440" rIns="91440" bIns="91440" rtlCol="0" anchor="t" anchorCtr="0">
            <a:no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120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Don’t fill in numbers if more then 5 sections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52403" y="6589807"/>
            <a:ext cx="2830613" cy="152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l">
              <a:defRPr/>
            </a:pPr>
            <a:r>
              <a:rPr lang="en-US" sz="800" dirty="0">
                <a:solidFill>
                  <a:schemeClr val="bg1"/>
                </a:solidFill>
                <a:latin typeface="+mn-lt"/>
                <a:ea typeface="Cambria" charset="0"/>
                <a:cs typeface="Cambria" charset="0"/>
              </a:rPr>
              <a:t>© </a:t>
            </a:r>
            <a:r>
              <a:rPr lang="en-US" sz="800" kern="0" dirty="0" err="1">
                <a:solidFill>
                  <a:schemeClr val="bg1"/>
                </a:solidFill>
                <a:latin typeface="+mn-lt"/>
                <a:ea typeface="Cambria" charset="0"/>
                <a:cs typeface="Cambria" charset="0"/>
              </a:rPr>
              <a:t>Euromonitor</a:t>
            </a:r>
            <a:r>
              <a:rPr lang="en-US" sz="800" dirty="0">
                <a:solidFill>
                  <a:schemeClr val="bg1"/>
                </a:solidFill>
                <a:latin typeface="+mn-lt"/>
                <a:ea typeface="Cambria" charset="0"/>
                <a:cs typeface="Cambria" charset="0"/>
              </a:rPr>
              <a:t> International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8499765" y="6"/>
            <a:ext cx="644236" cy="304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fld id="{5F8EC74F-F43D-B546-84DB-988CF7340E3A}" type="slidenum">
              <a:rPr lang="en-US" sz="900" smtClean="0">
                <a:solidFill>
                  <a:schemeClr val="bg1"/>
                </a:solidFill>
              </a:rPr>
              <a:pPr algn="r"/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4AC9857F-D00B-A545-8A6A-6492EC15C881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891272" y="6547104"/>
            <a:ext cx="1088136" cy="155448"/>
          </a:xfrm>
        </p:spPr>
        <p:txBody>
          <a:bodyPr anchor="t"/>
          <a:lstStyle>
            <a:lvl1pPr>
              <a:lnSpc>
                <a:spcPts val="800"/>
              </a:lnSpc>
              <a:spcAft>
                <a:spcPts val="0"/>
              </a:spcAft>
              <a:defRPr sz="800"/>
            </a:lvl1pPr>
          </a:lstStyle>
          <a:p>
            <a:r>
              <a:rPr lang="en-US" dirty="0"/>
              <a:t>Place EMI Logo Here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up Content 1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15468" y="315433"/>
            <a:ext cx="2423160" cy="82391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ts val="2800"/>
              </a:lnSpc>
              <a:spcBef>
                <a:spcPts val="0"/>
              </a:spcBef>
              <a:buFont typeface="Arial" charset="0"/>
              <a:buNone/>
              <a:defRPr sz="2800" b="0" baseline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15468" y="1149978"/>
            <a:ext cx="2423160" cy="197422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86800" y="0"/>
            <a:ext cx="457200" cy="3048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FCE259AE-6FA2-DE49-8C03-2AB7F423A3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60420" y="315433"/>
            <a:ext cx="2423160" cy="82391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ts val="2800"/>
              </a:lnSpc>
              <a:spcBef>
                <a:spcPts val="0"/>
              </a:spcBef>
              <a:buFont typeface="Arial" charset="0"/>
              <a:buNone/>
              <a:defRPr sz="2800" b="0" baseline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3360420" y="1149978"/>
            <a:ext cx="2423160" cy="197422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405372" y="315433"/>
            <a:ext cx="2423160" cy="82391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ts val="2800"/>
              </a:lnSpc>
              <a:spcBef>
                <a:spcPts val="0"/>
              </a:spcBef>
              <a:buFont typeface="Arial" charset="0"/>
              <a:buNone/>
              <a:defRPr sz="2800" b="0" baseline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6405372" y="1149978"/>
            <a:ext cx="2423160" cy="197422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15468" y="3756727"/>
            <a:ext cx="2423160" cy="82391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ts val="2800"/>
              </a:lnSpc>
              <a:spcBef>
                <a:spcPts val="0"/>
              </a:spcBef>
              <a:buFont typeface="Arial" charset="0"/>
              <a:buNone/>
              <a:defRPr sz="2800" b="0" baseline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half" idx="18" hasCustomPrompt="1"/>
          </p:nvPr>
        </p:nvSpPr>
        <p:spPr>
          <a:xfrm>
            <a:off x="315468" y="4591272"/>
            <a:ext cx="2423160" cy="197422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3360420" y="3756727"/>
            <a:ext cx="2423160" cy="82391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ts val="2800"/>
              </a:lnSpc>
              <a:spcBef>
                <a:spcPts val="0"/>
              </a:spcBef>
              <a:buFont typeface="Arial" charset="0"/>
              <a:buNone/>
              <a:defRPr sz="2800" b="0" baseline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31" name="Content Placeholder 3"/>
          <p:cNvSpPr>
            <a:spLocks noGrp="1"/>
          </p:cNvSpPr>
          <p:nvPr>
            <p:ph sz="half" idx="20" hasCustomPrompt="1"/>
          </p:nvPr>
        </p:nvSpPr>
        <p:spPr>
          <a:xfrm>
            <a:off x="3360420" y="4591272"/>
            <a:ext cx="2423160" cy="197422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6405372" y="3756727"/>
            <a:ext cx="2423160" cy="82391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ts val="2800"/>
              </a:lnSpc>
              <a:spcBef>
                <a:spcPts val="0"/>
              </a:spcBef>
              <a:buFont typeface="Arial" charset="0"/>
              <a:buNone/>
              <a:defRPr sz="2800" b="0" baseline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33" name="Content Placeholder 3"/>
          <p:cNvSpPr>
            <a:spLocks noGrp="1"/>
          </p:cNvSpPr>
          <p:nvPr>
            <p:ph sz="half" idx="22" hasCustomPrompt="1"/>
          </p:nvPr>
        </p:nvSpPr>
        <p:spPr>
          <a:xfrm>
            <a:off x="6405372" y="4591272"/>
            <a:ext cx="2423160" cy="197422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52400" y="6553201"/>
            <a:ext cx="1828800" cy="152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algn="l">
              <a:defRPr/>
            </a:pPr>
            <a:r>
              <a:rPr lang="en-US" dirty="0">
                <a:ea typeface="Cambria" charset="0"/>
                <a:cs typeface="Cambria" charset="0"/>
              </a:rPr>
              <a:t>© </a:t>
            </a:r>
            <a:r>
              <a:rPr lang="en-US" kern="0" dirty="0">
                <a:ea typeface="Cambria" charset="0"/>
                <a:cs typeface="Cambria" charset="0"/>
              </a:rPr>
              <a:t>Euromonitor</a:t>
            </a:r>
            <a:r>
              <a:rPr lang="en-US" dirty="0">
                <a:ea typeface="Cambria" charset="0"/>
                <a:cs typeface="Cambria" charset="0"/>
              </a:rPr>
              <a:t> International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3672130-AE80-5140-AB54-2A3694E5D7F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891272" y="6547104"/>
            <a:ext cx="1088136" cy="155448"/>
          </a:xfrm>
        </p:spPr>
        <p:txBody>
          <a:bodyPr anchor="t"/>
          <a:lstStyle>
            <a:lvl1pPr>
              <a:lnSpc>
                <a:spcPts val="8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Place EMI Logo Here</a:t>
            </a:r>
          </a:p>
        </p:txBody>
      </p:sp>
    </p:spTree>
    <p:extLst/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up Short Text - Image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txBody>
          <a:bodyPr anchor="b"/>
          <a:lstStyle>
            <a:lvl1pPr>
              <a:defRPr sz="600">
                <a:solidFill>
                  <a:schemeClr val="bg1"/>
                </a:solidFill>
              </a:defRPr>
            </a:lvl1pPr>
            <a:lvl2pPr>
              <a:defRPr sz="600">
                <a:solidFill>
                  <a:schemeClr val="bg1"/>
                </a:solidFill>
              </a:defRPr>
            </a:lvl2pPr>
            <a:lvl3pPr>
              <a:defRPr sz="600">
                <a:solidFill>
                  <a:schemeClr val="bg1"/>
                </a:solidFill>
              </a:defRPr>
            </a:lvl3pPr>
            <a:lvl4pPr>
              <a:defRPr sz="600">
                <a:solidFill>
                  <a:schemeClr val="bg1"/>
                </a:solidFill>
              </a:defRPr>
            </a:lvl4pPr>
            <a:lvl5pPr>
              <a:defRPr sz="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  </a:t>
            </a:r>
            <a:endParaRPr lang="en-US" dirty="0"/>
          </a:p>
        </p:txBody>
      </p:sp>
      <p:sp>
        <p:nvSpPr>
          <p:cNvPr id="41" name="Picture Placeholder 37"/>
          <p:cNvSpPr>
            <a:spLocks noGrp="1"/>
          </p:cNvSpPr>
          <p:nvPr>
            <p:ph type="pic" sz="quarter" idx="27" hasCustomPrompt="1"/>
          </p:nvPr>
        </p:nvSpPr>
        <p:spPr>
          <a:xfrm>
            <a:off x="0" y="3429000"/>
            <a:ext cx="3044952" cy="3429000"/>
          </a:xfrm>
          <a:prstGeom prst="rect">
            <a:avLst/>
          </a:prstGeom>
          <a:noFill/>
          <a:ln>
            <a:noFill/>
          </a:ln>
        </p:spPr>
        <p:txBody>
          <a:bodyPr lIns="182880" tIns="182880" rIns="182880" anchor="b"/>
          <a:lstStyle>
            <a:lvl1pPr marL="0" marR="0" indent="0" algn="ctr" defTabSz="914377" rtl="0" eaLnBrk="1" fontAlgn="auto" latinLnBrk="0" hangingPunct="1">
              <a:lnSpc>
                <a:spcPts val="1900"/>
              </a:lnSpc>
              <a:spcBef>
                <a:spcPts val="151"/>
              </a:spcBef>
              <a:spcAft>
                <a:spcPts val="151"/>
              </a:spcAft>
              <a:buClrTx/>
              <a:buSzPct val="100000"/>
              <a:buFont typeface="Wingdings" charset="2"/>
              <a:buNone/>
              <a:tabLst/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icon to insert an image, change to Black and White then right click image and “SEND TO BACK”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15468" y="1557823"/>
            <a:ext cx="2423160" cy="114728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15468" y="723900"/>
            <a:ext cx="2423160" cy="82391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ts val="2800"/>
              </a:lnSpc>
              <a:spcBef>
                <a:spcPts val="0"/>
              </a:spcBef>
              <a:buFont typeface="Arial" charset="0"/>
              <a:buNone/>
              <a:defRPr sz="2800" b="0" baseline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60420" y="1557823"/>
            <a:ext cx="2423160" cy="114728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3360420" y="723900"/>
            <a:ext cx="2423160" cy="82391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ts val="2800"/>
              </a:lnSpc>
              <a:spcBef>
                <a:spcPts val="0"/>
              </a:spcBef>
              <a:buFont typeface="Arial" charset="0"/>
              <a:buNone/>
              <a:defRPr sz="2800" b="0" baseline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6405372" y="1557823"/>
            <a:ext cx="2423160" cy="114728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6405372" y="723900"/>
            <a:ext cx="2423160" cy="82391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ts val="2800"/>
              </a:lnSpc>
              <a:spcBef>
                <a:spcPts val="0"/>
              </a:spcBef>
              <a:buFont typeface="Arial" charset="0"/>
              <a:buNone/>
              <a:defRPr sz="2800" b="0" baseline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315468" y="4990367"/>
            <a:ext cx="2423160" cy="114728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315468" y="4149356"/>
            <a:ext cx="2423160" cy="82391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ts val="2800"/>
              </a:lnSpc>
              <a:spcBef>
                <a:spcPts val="0"/>
              </a:spcBef>
              <a:buFont typeface="Arial" charset="0"/>
              <a:buNone/>
              <a:defRPr sz="2800" b="0" baseline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360420" y="4990367"/>
            <a:ext cx="2423160" cy="114728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3360420" y="4149356"/>
            <a:ext cx="2423160" cy="82391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ts val="2800"/>
              </a:lnSpc>
              <a:spcBef>
                <a:spcPts val="0"/>
              </a:spcBef>
              <a:buFont typeface="Arial" charset="0"/>
              <a:buNone/>
              <a:defRPr sz="2800" b="0" baseline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6405372" y="4990367"/>
            <a:ext cx="2423160" cy="114728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6405372" y="4149356"/>
            <a:ext cx="2423160" cy="82391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ts val="2800"/>
              </a:lnSpc>
              <a:spcBef>
                <a:spcPts val="0"/>
              </a:spcBef>
              <a:buFont typeface="Arial" charset="0"/>
              <a:buNone/>
              <a:defRPr sz="2800" b="0" baseline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86800" y="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FCE259AE-6FA2-DE49-8C03-2AB7F423A3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3" name="Picture Placeholder 37"/>
          <p:cNvSpPr>
            <a:spLocks noGrp="1"/>
          </p:cNvSpPr>
          <p:nvPr>
            <p:ph type="pic" sz="quarter" idx="29" hasCustomPrompt="1"/>
          </p:nvPr>
        </p:nvSpPr>
        <p:spPr>
          <a:xfrm>
            <a:off x="6099048" y="3429000"/>
            <a:ext cx="3044952" cy="3429000"/>
          </a:xfrm>
          <a:prstGeom prst="rect">
            <a:avLst/>
          </a:prstGeom>
          <a:noFill/>
          <a:ln>
            <a:noFill/>
          </a:ln>
        </p:spPr>
        <p:txBody>
          <a:bodyPr lIns="182880" tIns="182880" rIns="182880" anchor="b"/>
          <a:lstStyle>
            <a:lvl1pPr marL="0" marR="0" indent="0" algn="ctr" defTabSz="914377" rtl="0" eaLnBrk="1" fontAlgn="auto" latinLnBrk="0" hangingPunct="1">
              <a:lnSpc>
                <a:spcPts val="1900"/>
              </a:lnSpc>
              <a:spcBef>
                <a:spcPts val="151"/>
              </a:spcBef>
              <a:spcAft>
                <a:spcPts val="151"/>
              </a:spcAft>
              <a:buClrTx/>
              <a:buSzPct val="100000"/>
              <a:buFont typeface="Wingdings" charset="2"/>
              <a:buNone/>
              <a:tabLst/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icon to insert an image, change to Black and White then right click image and “SEND TO BACK”</a:t>
            </a:r>
          </a:p>
          <a:p>
            <a:endParaRPr lang="en-US"/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3044952" cy="3429000"/>
          </a:xfrm>
          <a:prstGeom prst="rect">
            <a:avLst/>
          </a:prstGeom>
          <a:noFill/>
          <a:ln>
            <a:noFill/>
          </a:ln>
        </p:spPr>
        <p:txBody>
          <a:bodyPr lIns="182880" tIns="182880" rIns="182880" anchor="b"/>
          <a:lstStyle>
            <a:lvl1pPr marL="0" marR="0" indent="0" algn="ctr" defTabSz="914377" rtl="0" eaLnBrk="1" fontAlgn="auto" latinLnBrk="0" hangingPunct="1">
              <a:lnSpc>
                <a:spcPts val="1900"/>
              </a:lnSpc>
              <a:spcBef>
                <a:spcPts val="151"/>
              </a:spcBef>
              <a:spcAft>
                <a:spcPts val="151"/>
              </a:spcAft>
              <a:buClrTx/>
              <a:buSzPct val="100000"/>
              <a:buFont typeface="Wingdings" charset="2"/>
              <a:buNone/>
              <a:tabLst/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icon to insert an image, change to Black and White then right click image and “SEND TO BACK”</a:t>
            </a:r>
          </a:p>
          <a:p>
            <a:endParaRPr lang="en-US"/>
          </a:p>
        </p:txBody>
      </p:sp>
      <p:sp>
        <p:nvSpPr>
          <p:cNvPr id="39" name="Picture Placeholder 37"/>
          <p:cNvSpPr>
            <a:spLocks noGrp="1"/>
          </p:cNvSpPr>
          <p:nvPr>
            <p:ph type="pic" sz="quarter" idx="25" hasCustomPrompt="1"/>
          </p:nvPr>
        </p:nvSpPr>
        <p:spPr>
          <a:xfrm>
            <a:off x="3049524" y="0"/>
            <a:ext cx="3044952" cy="3429000"/>
          </a:xfrm>
          <a:prstGeom prst="rect">
            <a:avLst/>
          </a:prstGeom>
          <a:noFill/>
          <a:ln>
            <a:noFill/>
          </a:ln>
        </p:spPr>
        <p:txBody>
          <a:bodyPr lIns="182880" tIns="182880" rIns="182880" anchor="b"/>
          <a:lstStyle>
            <a:lvl1pPr marL="0" marR="0" indent="0" algn="ctr" defTabSz="914377" rtl="0" eaLnBrk="1" fontAlgn="auto" latinLnBrk="0" hangingPunct="1">
              <a:lnSpc>
                <a:spcPts val="1900"/>
              </a:lnSpc>
              <a:spcBef>
                <a:spcPts val="151"/>
              </a:spcBef>
              <a:spcAft>
                <a:spcPts val="151"/>
              </a:spcAft>
              <a:buClrTx/>
              <a:buSzPct val="100000"/>
              <a:buFont typeface="Wingdings" charset="2"/>
              <a:buNone/>
              <a:tabLst/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icon to insert an image, change to Black and White then right click image and “SEND TO BACK”</a:t>
            </a:r>
          </a:p>
          <a:p>
            <a:endParaRPr lang="en-US"/>
          </a:p>
        </p:txBody>
      </p:sp>
      <p:sp>
        <p:nvSpPr>
          <p:cNvPr id="40" name="Picture Placeholder 37"/>
          <p:cNvSpPr>
            <a:spLocks noGrp="1"/>
          </p:cNvSpPr>
          <p:nvPr>
            <p:ph type="pic" sz="quarter" idx="26" hasCustomPrompt="1"/>
          </p:nvPr>
        </p:nvSpPr>
        <p:spPr>
          <a:xfrm>
            <a:off x="6099048" y="0"/>
            <a:ext cx="3044952" cy="3429000"/>
          </a:xfrm>
          <a:prstGeom prst="rect">
            <a:avLst/>
          </a:prstGeom>
          <a:noFill/>
          <a:ln>
            <a:noFill/>
          </a:ln>
        </p:spPr>
        <p:txBody>
          <a:bodyPr lIns="182880" tIns="182880" rIns="182880" anchor="b"/>
          <a:lstStyle>
            <a:lvl1pPr marL="0" marR="0" indent="0" algn="ctr" defTabSz="914377" rtl="0" eaLnBrk="1" fontAlgn="auto" latinLnBrk="0" hangingPunct="1">
              <a:lnSpc>
                <a:spcPts val="1900"/>
              </a:lnSpc>
              <a:spcBef>
                <a:spcPts val="151"/>
              </a:spcBef>
              <a:spcAft>
                <a:spcPts val="151"/>
              </a:spcAft>
              <a:buClrTx/>
              <a:buSzPct val="100000"/>
              <a:buFont typeface="Wingdings" charset="2"/>
              <a:buNone/>
              <a:tabLst/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icon to insert an image, change to Black and White then right click image and “SEND TO BACK”</a:t>
            </a:r>
          </a:p>
          <a:p>
            <a:endParaRPr lang="en-US"/>
          </a:p>
        </p:txBody>
      </p:sp>
      <p:sp>
        <p:nvSpPr>
          <p:cNvPr id="42" name="Picture Placeholder 37"/>
          <p:cNvSpPr>
            <a:spLocks noGrp="1"/>
          </p:cNvSpPr>
          <p:nvPr>
            <p:ph type="pic" sz="quarter" idx="28" hasCustomPrompt="1"/>
          </p:nvPr>
        </p:nvSpPr>
        <p:spPr>
          <a:xfrm>
            <a:off x="3049524" y="3429000"/>
            <a:ext cx="3044952" cy="3429000"/>
          </a:xfrm>
          <a:prstGeom prst="rect">
            <a:avLst/>
          </a:prstGeom>
          <a:noFill/>
          <a:ln>
            <a:noFill/>
          </a:ln>
        </p:spPr>
        <p:txBody>
          <a:bodyPr lIns="182880" tIns="182880" rIns="182880" anchor="b"/>
          <a:lstStyle>
            <a:lvl1pPr marL="0" marR="0" indent="0" algn="ctr" defTabSz="914377" rtl="0" eaLnBrk="1" fontAlgn="auto" latinLnBrk="0" hangingPunct="1">
              <a:lnSpc>
                <a:spcPts val="1900"/>
              </a:lnSpc>
              <a:spcBef>
                <a:spcPts val="151"/>
              </a:spcBef>
              <a:spcAft>
                <a:spcPts val="151"/>
              </a:spcAft>
              <a:buClrTx/>
              <a:buSzPct val="100000"/>
              <a:buFont typeface="Wingdings" charset="2"/>
              <a:buNone/>
              <a:tabLst/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icon to insert an image, change to Black and White then right click image and “SEND TO BACK”</a:t>
            </a:r>
          </a:p>
          <a:p>
            <a:endParaRPr lang="en-US"/>
          </a:p>
        </p:txBody>
      </p:sp>
      <p:sp>
        <p:nvSpPr>
          <p:cNvPr id="2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52400" y="6553201"/>
            <a:ext cx="1828800" cy="152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algn="l">
              <a:defRPr/>
            </a:pPr>
            <a:r>
              <a:rPr lang="en-US" dirty="0">
                <a:ea typeface="Cambria" charset="0"/>
                <a:cs typeface="Cambria" charset="0"/>
              </a:rPr>
              <a:t>© </a:t>
            </a:r>
            <a:r>
              <a:rPr lang="en-US" kern="0" dirty="0">
                <a:ea typeface="Cambria" charset="0"/>
                <a:cs typeface="Cambria" charset="0"/>
              </a:rPr>
              <a:t>Euromonitor</a:t>
            </a:r>
            <a:r>
              <a:rPr lang="en-US" dirty="0">
                <a:ea typeface="Cambria" charset="0"/>
                <a:cs typeface="Cambria" charset="0"/>
              </a:rPr>
              <a:t> International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3C7EBE21-BE12-9E40-81D6-8FD041D83B61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7891272" y="6547104"/>
            <a:ext cx="1088136" cy="155448"/>
          </a:xfrm>
        </p:spPr>
        <p:txBody>
          <a:bodyPr anchor="t"/>
          <a:lstStyle>
            <a:lvl1pPr>
              <a:lnSpc>
                <a:spcPts val="800"/>
              </a:lnSpc>
              <a:spcAft>
                <a:spcPts val="0"/>
              </a:spcAft>
              <a:defRPr sz="800"/>
            </a:lvl1pPr>
          </a:lstStyle>
          <a:p>
            <a:r>
              <a:rPr lang="en-US" dirty="0"/>
              <a:t>Place EMI Logo Here</a:t>
            </a:r>
          </a:p>
        </p:txBody>
      </p:sp>
    </p:spTree>
    <p:extLst/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5"/>
          <p:cNvSpPr>
            <a:spLocks noGrp="1"/>
          </p:cNvSpPr>
          <p:nvPr>
            <p:ph sz="quarter" idx="24" hasCustomPrompt="1"/>
          </p:nvPr>
        </p:nvSpPr>
        <p:spPr>
          <a:xfrm>
            <a:off x="0" y="4572000"/>
            <a:ext cx="3044952" cy="2286000"/>
          </a:xfrm>
          <a:prstGeom prst="rect">
            <a:avLst/>
          </a:prstGeom>
          <a:solidFill>
            <a:schemeClr val="tx1"/>
          </a:solidFill>
        </p:spPr>
        <p:txBody>
          <a:bodyPr lIns="155448" tIns="155448" rIns="155448" bIns="155448" anchor="t">
            <a:noAutofit/>
          </a:bodyPr>
          <a:lstStyle>
            <a:lvl1pPr marL="0" indent="0" algn="l">
              <a:lnSpc>
                <a:spcPts val="18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Content Placeholder 5"/>
          <p:cNvSpPr>
            <a:spLocks noGrp="1"/>
          </p:cNvSpPr>
          <p:nvPr>
            <p:ph sz="quarter" idx="27" hasCustomPrompt="1"/>
          </p:nvPr>
        </p:nvSpPr>
        <p:spPr>
          <a:xfrm>
            <a:off x="0" y="0"/>
            <a:ext cx="3044952" cy="2286000"/>
          </a:xfrm>
          <a:prstGeom prst="rect">
            <a:avLst/>
          </a:prstGeom>
          <a:solidFill>
            <a:schemeClr val="accent3"/>
          </a:solidFill>
        </p:spPr>
        <p:txBody>
          <a:bodyPr lIns="155448" tIns="155448" rIns="155448" bIns="155448" anchor="t">
            <a:noAutofit/>
          </a:bodyPr>
          <a:lstStyle>
            <a:lvl1pPr marL="0" indent="0" algn="l">
              <a:lnSpc>
                <a:spcPts val="18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Content Placeholder 5"/>
          <p:cNvSpPr>
            <a:spLocks noGrp="1"/>
          </p:cNvSpPr>
          <p:nvPr>
            <p:ph sz="quarter" idx="28" hasCustomPrompt="1"/>
          </p:nvPr>
        </p:nvSpPr>
        <p:spPr>
          <a:xfrm>
            <a:off x="0" y="2286000"/>
            <a:ext cx="3044952" cy="2286000"/>
          </a:xfrm>
          <a:prstGeom prst="rect">
            <a:avLst/>
          </a:prstGeom>
          <a:solidFill>
            <a:schemeClr val="accent1"/>
          </a:solidFill>
        </p:spPr>
        <p:txBody>
          <a:bodyPr lIns="155448" tIns="155448" rIns="155448" bIns="155448" anchor="t">
            <a:noAutofit/>
          </a:bodyPr>
          <a:lstStyle>
            <a:lvl1pPr marL="0" indent="0" algn="l">
              <a:lnSpc>
                <a:spcPts val="18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Content Placeholder 5"/>
          <p:cNvSpPr>
            <a:spLocks noGrp="1"/>
          </p:cNvSpPr>
          <p:nvPr>
            <p:ph sz="quarter" idx="29" hasCustomPrompt="1"/>
          </p:nvPr>
        </p:nvSpPr>
        <p:spPr>
          <a:xfrm>
            <a:off x="3049524" y="4572000"/>
            <a:ext cx="3044952" cy="2286000"/>
          </a:xfrm>
          <a:prstGeom prst="rect">
            <a:avLst/>
          </a:prstGeom>
          <a:solidFill>
            <a:schemeClr val="accent1"/>
          </a:solidFill>
        </p:spPr>
        <p:txBody>
          <a:bodyPr lIns="155448" tIns="155448" rIns="155448" bIns="155448" anchor="t">
            <a:noAutofit/>
          </a:bodyPr>
          <a:lstStyle>
            <a:lvl1pPr marL="0" indent="0" algn="l">
              <a:lnSpc>
                <a:spcPts val="18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Content Placeholder 5"/>
          <p:cNvSpPr>
            <a:spLocks noGrp="1"/>
          </p:cNvSpPr>
          <p:nvPr>
            <p:ph sz="quarter" idx="30" hasCustomPrompt="1"/>
          </p:nvPr>
        </p:nvSpPr>
        <p:spPr>
          <a:xfrm>
            <a:off x="3049524" y="0"/>
            <a:ext cx="3044952" cy="2286000"/>
          </a:xfrm>
          <a:prstGeom prst="rect">
            <a:avLst/>
          </a:prstGeom>
          <a:solidFill>
            <a:schemeClr val="bg2"/>
          </a:solidFill>
        </p:spPr>
        <p:txBody>
          <a:bodyPr lIns="155448" tIns="155448" rIns="155448" bIns="155448" anchor="t">
            <a:noAutofit/>
          </a:bodyPr>
          <a:lstStyle>
            <a:lvl1pPr marL="0" indent="0" algn="l">
              <a:lnSpc>
                <a:spcPts val="18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Content Placeholder 5"/>
          <p:cNvSpPr>
            <a:spLocks noGrp="1"/>
          </p:cNvSpPr>
          <p:nvPr>
            <p:ph sz="quarter" idx="31" hasCustomPrompt="1"/>
          </p:nvPr>
        </p:nvSpPr>
        <p:spPr>
          <a:xfrm>
            <a:off x="3049524" y="2286000"/>
            <a:ext cx="3044952" cy="2286000"/>
          </a:xfrm>
          <a:prstGeom prst="rect">
            <a:avLst/>
          </a:prstGeom>
          <a:solidFill>
            <a:schemeClr val="tx1"/>
          </a:solidFill>
        </p:spPr>
        <p:txBody>
          <a:bodyPr lIns="155448" tIns="155448" rIns="155448" bIns="155448" anchor="t">
            <a:noAutofit/>
          </a:bodyPr>
          <a:lstStyle>
            <a:lvl1pPr marL="0" indent="0" algn="l">
              <a:lnSpc>
                <a:spcPts val="18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Content Placeholder 5"/>
          <p:cNvSpPr>
            <a:spLocks noGrp="1"/>
          </p:cNvSpPr>
          <p:nvPr>
            <p:ph sz="quarter" idx="32" hasCustomPrompt="1"/>
          </p:nvPr>
        </p:nvSpPr>
        <p:spPr>
          <a:xfrm>
            <a:off x="6099048" y="4572000"/>
            <a:ext cx="3044952" cy="2286000"/>
          </a:xfrm>
          <a:prstGeom prst="rect">
            <a:avLst/>
          </a:prstGeom>
          <a:solidFill>
            <a:schemeClr val="accent3"/>
          </a:solidFill>
        </p:spPr>
        <p:txBody>
          <a:bodyPr lIns="155448" tIns="155448" rIns="155448" bIns="155448" anchor="t">
            <a:noAutofit/>
          </a:bodyPr>
          <a:lstStyle>
            <a:lvl1pPr marL="0" indent="0" algn="l">
              <a:lnSpc>
                <a:spcPts val="18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1" name="Content Placeholder 5"/>
          <p:cNvSpPr>
            <a:spLocks noGrp="1"/>
          </p:cNvSpPr>
          <p:nvPr>
            <p:ph sz="quarter" idx="33" hasCustomPrompt="1"/>
          </p:nvPr>
        </p:nvSpPr>
        <p:spPr>
          <a:xfrm>
            <a:off x="6099048" y="0"/>
            <a:ext cx="3044952" cy="2286000"/>
          </a:xfrm>
          <a:prstGeom prst="rect">
            <a:avLst/>
          </a:prstGeom>
          <a:solidFill>
            <a:schemeClr val="tx1"/>
          </a:solidFill>
        </p:spPr>
        <p:txBody>
          <a:bodyPr lIns="155448" tIns="155448" rIns="155448" bIns="155448" anchor="t">
            <a:noAutofit/>
          </a:bodyPr>
          <a:lstStyle>
            <a:lvl1pPr marL="0" indent="0" algn="l">
              <a:lnSpc>
                <a:spcPts val="18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Content Placeholder 5"/>
          <p:cNvSpPr>
            <a:spLocks noGrp="1"/>
          </p:cNvSpPr>
          <p:nvPr>
            <p:ph sz="quarter" idx="34" hasCustomPrompt="1"/>
          </p:nvPr>
        </p:nvSpPr>
        <p:spPr>
          <a:xfrm>
            <a:off x="6099048" y="2286000"/>
            <a:ext cx="3044952" cy="2286000"/>
          </a:xfrm>
          <a:prstGeom prst="rect">
            <a:avLst/>
          </a:prstGeom>
          <a:solidFill>
            <a:schemeClr val="bg2"/>
          </a:solidFill>
        </p:spPr>
        <p:txBody>
          <a:bodyPr lIns="155448" tIns="155448" rIns="155448" bIns="155448" anchor="t">
            <a:noAutofit/>
          </a:bodyPr>
          <a:lstStyle>
            <a:lvl1pPr marL="0" indent="0" algn="l">
              <a:lnSpc>
                <a:spcPts val="18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86800" y="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FCE259AE-6FA2-DE49-8C03-2AB7F423A3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52400" y="6553201"/>
            <a:ext cx="1828800" cy="152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algn="l">
              <a:defRPr/>
            </a:pPr>
            <a:r>
              <a:rPr lang="en-US" dirty="0">
                <a:ea typeface="Cambria" charset="0"/>
                <a:cs typeface="Cambria" charset="0"/>
              </a:rPr>
              <a:t>© </a:t>
            </a:r>
            <a:r>
              <a:rPr lang="en-US" kern="0" dirty="0">
                <a:ea typeface="Cambria" charset="0"/>
                <a:cs typeface="Cambria" charset="0"/>
              </a:rPr>
              <a:t>Euromonitor</a:t>
            </a:r>
            <a:r>
              <a:rPr lang="en-US" dirty="0">
                <a:ea typeface="Cambria" charset="0"/>
                <a:cs typeface="Cambria" charset="0"/>
              </a:rPr>
              <a:t> International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1328994D-6371-A046-A42D-21C8355CBF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891272" y="6547104"/>
            <a:ext cx="1088136" cy="155448"/>
          </a:xfrm>
        </p:spPr>
        <p:txBody>
          <a:bodyPr anchor="t"/>
          <a:lstStyle>
            <a:lvl1pPr>
              <a:lnSpc>
                <a:spcPts val="800"/>
              </a:lnSpc>
              <a:spcAft>
                <a:spcPts val="0"/>
              </a:spcAft>
              <a:defRPr sz="800"/>
            </a:lvl1pPr>
          </a:lstStyle>
          <a:p>
            <a:r>
              <a:rPr lang="en-US" dirty="0"/>
              <a:t>Place EMI Logo Here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, 2 facts - Charco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21" hasCustomPrompt="1"/>
          </p:nvPr>
        </p:nvSpPr>
        <p:spPr>
          <a:xfrm>
            <a:off x="2" y="0"/>
            <a:ext cx="6094413" cy="6858000"/>
          </a:xfrm>
          <a:prstGeom prst="rect">
            <a:avLst/>
          </a:prstGeom>
        </p:spPr>
        <p:txBody>
          <a:bodyPr lIns="274320" tIns="457200" rIns="274320">
            <a:noAutofit/>
          </a:bodyPr>
          <a:lstStyle/>
          <a:p>
            <a:pPr lvl="0"/>
            <a:r>
              <a:rPr lang="en-US" dirty="0"/>
              <a:t>Insert chart or Image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6094509" y="0"/>
            <a:ext cx="3049492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 userDrawn="1"/>
        </p:nvSpPr>
        <p:spPr>
          <a:xfrm>
            <a:off x="6094509" y="3429000"/>
            <a:ext cx="3049492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8686800" y="0"/>
            <a:ext cx="457200" cy="304800"/>
          </a:xfrm>
          <a:prstGeom prst="rect">
            <a:avLst/>
          </a:prstGeom>
        </p:spPr>
        <p:txBody>
          <a:bodyPr>
            <a:noAutofit/>
          </a:bodyPr>
          <a:lstStyle/>
          <a:p>
            <a:fld id="{5F8EC74F-F43D-B546-84DB-988CF7340E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247654" y="1032211"/>
            <a:ext cx="2743200" cy="601663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lnSpc>
                <a:spcPts val="5400"/>
              </a:lnSpc>
              <a:spcBef>
                <a:spcPts val="0"/>
              </a:spcBef>
              <a:spcAft>
                <a:spcPts val="0"/>
              </a:spcAft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Fact 1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6247654" y="1633868"/>
            <a:ext cx="2743200" cy="1093884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1"/>
            <a:r>
              <a:rPr lang="en-US" dirty="0"/>
              <a:t>Click to edit Master text styles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247654" y="4295732"/>
            <a:ext cx="2743200" cy="601663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lnSpc>
                <a:spcPts val="5400"/>
              </a:lnSpc>
              <a:spcBef>
                <a:spcPts val="0"/>
              </a:spcBef>
              <a:spcAft>
                <a:spcPts val="0"/>
              </a:spcAft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Fact 2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6247654" y="4897389"/>
            <a:ext cx="2743200" cy="1093884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1"/>
            <a:r>
              <a:rPr lang="en-US" dirty="0"/>
              <a:t>Click to edit Master text styles</a:t>
            </a:r>
          </a:p>
        </p:txBody>
      </p:sp>
      <p:sp>
        <p:nvSpPr>
          <p:cNvPr id="1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52400" y="6553201"/>
            <a:ext cx="1828800" cy="152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algn="l">
              <a:defRPr/>
            </a:pPr>
            <a:r>
              <a:rPr lang="en-US" dirty="0">
                <a:ea typeface="Cambria" charset="0"/>
                <a:cs typeface="Cambria" charset="0"/>
              </a:rPr>
              <a:t>© </a:t>
            </a:r>
            <a:r>
              <a:rPr lang="en-US" kern="0" dirty="0">
                <a:ea typeface="Cambria" charset="0"/>
                <a:cs typeface="Cambria" charset="0"/>
              </a:rPr>
              <a:t>Euromonitor</a:t>
            </a:r>
            <a:r>
              <a:rPr lang="en-US" dirty="0">
                <a:ea typeface="Cambria" charset="0"/>
                <a:cs typeface="Cambria" charset="0"/>
              </a:rPr>
              <a:t> International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C76C27B0-3FEF-FB40-86B7-FDACB417102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891272" y="6547104"/>
            <a:ext cx="1088136" cy="155448"/>
          </a:xfrm>
        </p:spPr>
        <p:txBody>
          <a:bodyPr anchor="t"/>
          <a:lstStyle>
            <a:lvl1pPr>
              <a:lnSpc>
                <a:spcPts val="8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Place EMI Logo Here</a:t>
            </a:r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/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, 3 facts - Charco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21" hasCustomPrompt="1"/>
          </p:nvPr>
        </p:nvSpPr>
        <p:spPr>
          <a:xfrm>
            <a:off x="2" y="0"/>
            <a:ext cx="6094413" cy="6858000"/>
          </a:xfrm>
          <a:prstGeom prst="rect">
            <a:avLst/>
          </a:prstGeom>
        </p:spPr>
        <p:txBody>
          <a:bodyPr lIns="274320" tIns="457200" rIns="274320">
            <a:noAutofit/>
          </a:bodyPr>
          <a:lstStyle/>
          <a:p>
            <a:pPr lvl="0"/>
            <a:r>
              <a:rPr lang="en-US" dirty="0"/>
              <a:t>Insert chart or Image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6094509" y="0"/>
            <a:ext cx="3049492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 userDrawn="1"/>
        </p:nvSpPr>
        <p:spPr>
          <a:xfrm>
            <a:off x="6094509" y="2286000"/>
            <a:ext cx="3049492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8686800" y="0"/>
            <a:ext cx="457200" cy="304800"/>
          </a:xfrm>
          <a:prstGeom prst="rect">
            <a:avLst/>
          </a:prstGeom>
        </p:spPr>
        <p:txBody>
          <a:bodyPr>
            <a:noAutofit/>
          </a:bodyPr>
          <a:lstStyle/>
          <a:p>
            <a:fld id="{5F8EC74F-F43D-B546-84DB-988CF7340E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094509" y="4572000"/>
            <a:ext cx="3049492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247654" y="302410"/>
            <a:ext cx="2743200" cy="601663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lnSpc>
                <a:spcPts val="5400"/>
              </a:lnSpc>
              <a:spcBef>
                <a:spcPts val="0"/>
              </a:spcBef>
              <a:spcAft>
                <a:spcPts val="0"/>
              </a:spcAft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Fact 1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6247654" y="904067"/>
            <a:ext cx="2743200" cy="1093884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1"/>
            <a:r>
              <a:rPr lang="en-US" dirty="0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247654" y="2588607"/>
            <a:ext cx="2743200" cy="601663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lnSpc>
                <a:spcPts val="5400"/>
              </a:lnSpc>
              <a:spcBef>
                <a:spcPts val="0"/>
              </a:spcBef>
              <a:spcAft>
                <a:spcPts val="0"/>
              </a:spcAft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Fact 2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6247654" y="3190264"/>
            <a:ext cx="2743200" cy="1093884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1"/>
            <a:r>
              <a:rPr lang="en-US" dirty="0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247654" y="4874607"/>
            <a:ext cx="2743200" cy="601663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lnSpc>
                <a:spcPts val="5400"/>
              </a:lnSpc>
              <a:spcBef>
                <a:spcPts val="0"/>
              </a:spcBef>
              <a:spcAft>
                <a:spcPts val="0"/>
              </a:spcAft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Fact 3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6247654" y="5476264"/>
            <a:ext cx="2743200" cy="1093884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1"/>
            <a:r>
              <a:rPr lang="en-US" dirty="0"/>
              <a:t>Click to edit Master text styles</a:t>
            </a:r>
          </a:p>
        </p:txBody>
      </p:sp>
      <p:sp>
        <p:nvSpPr>
          <p:cNvPr id="1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52400" y="6553201"/>
            <a:ext cx="1828800" cy="152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algn="l">
              <a:defRPr/>
            </a:pPr>
            <a:r>
              <a:rPr lang="en-US" dirty="0">
                <a:ea typeface="Cambria" charset="0"/>
                <a:cs typeface="Cambria" charset="0"/>
              </a:rPr>
              <a:t>© </a:t>
            </a:r>
            <a:r>
              <a:rPr lang="en-US" kern="0" dirty="0">
                <a:ea typeface="Cambria" charset="0"/>
                <a:cs typeface="Cambria" charset="0"/>
              </a:rPr>
              <a:t>Euromonitor</a:t>
            </a:r>
            <a:r>
              <a:rPr lang="en-US" dirty="0">
                <a:ea typeface="Cambria" charset="0"/>
                <a:cs typeface="Cambria" charset="0"/>
              </a:rPr>
              <a:t> International</a:t>
            </a:r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903322EF-9B1A-F04A-B827-7A61808B485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891272" y="6547104"/>
            <a:ext cx="1088136" cy="155448"/>
          </a:xfrm>
        </p:spPr>
        <p:txBody>
          <a:bodyPr anchor="t"/>
          <a:lstStyle>
            <a:lvl1pPr>
              <a:lnSpc>
                <a:spcPts val="8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Place EMI Logo Here</a:t>
            </a:r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, 3 facts (b) - Charco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21" hasCustomPrompt="1"/>
          </p:nvPr>
        </p:nvSpPr>
        <p:spPr>
          <a:xfrm>
            <a:off x="0" y="-1"/>
            <a:ext cx="9144000" cy="4653021"/>
          </a:xfrm>
          <a:prstGeom prst="rect">
            <a:avLst/>
          </a:prstGeom>
        </p:spPr>
        <p:txBody>
          <a:bodyPr lIns="274320" tIns="457200" rIns="274320">
            <a:noAutofit/>
          </a:bodyPr>
          <a:lstStyle/>
          <a:p>
            <a:pPr lvl="0"/>
            <a:r>
              <a:rPr lang="en-US" dirty="0"/>
              <a:t>Insert chart or Image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653028"/>
            <a:ext cx="3049492" cy="22049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 userDrawn="1"/>
        </p:nvSpPr>
        <p:spPr>
          <a:xfrm>
            <a:off x="3047256" y="4653022"/>
            <a:ext cx="3049492" cy="22049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8686800" y="0"/>
            <a:ext cx="457200" cy="304800"/>
          </a:xfrm>
          <a:prstGeom prst="rect">
            <a:avLst/>
          </a:prstGeom>
        </p:spPr>
        <p:txBody>
          <a:bodyPr>
            <a:noAutofit/>
          </a:bodyPr>
          <a:lstStyle/>
          <a:p>
            <a:fld id="{5F8EC74F-F43D-B546-84DB-988CF7340E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094509" y="4653022"/>
            <a:ext cx="3049492" cy="22049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52400" y="4876803"/>
            <a:ext cx="2743200" cy="60960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lnSpc>
                <a:spcPts val="5400"/>
              </a:lnSpc>
              <a:spcBef>
                <a:spcPts val="0"/>
              </a:spcBef>
              <a:spcAft>
                <a:spcPts val="0"/>
              </a:spcAft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Fact 1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152400" y="5486403"/>
            <a:ext cx="2743200" cy="9144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1"/>
            <a:r>
              <a:rPr lang="en-US" dirty="0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00400" y="4876803"/>
            <a:ext cx="2743200" cy="60960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lnSpc>
                <a:spcPts val="5400"/>
              </a:lnSpc>
              <a:spcBef>
                <a:spcPts val="0"/>
              </a:spcBef>
              <a:spcAft>
                <a:spcPts val="0"/>
              </a:spcAft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Fact 2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200400" y="5486403"/>
            <a:ext cx="2743200" cy="9144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1"/>
            <a:r>
              <a:rPr lang="en-US" dirty="0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245416" y="4876803"/>
            <a:ext cx="2743200" cy="60960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lnSpc>
                <a:spcPts val="5400"/>
              </a:lnSpc>
              <a:spcBef>
                <a:spcPts val="0"/>
              </a:spcBef>
              <a:spcAft>
                <a:spcPts val="0"/>
              </a:spcAft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Fact 3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6245416" y="5486403"/>
            <a:ext cx="2743200" cy="9144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1"/>
            <a:r>
              <a:rPr lang="en-US" dirty="0"/>
              <a:t>Click to edit Master text styles</a:t>
            </a:r>
          </a:p>
        </p:txBody>
      </p:sp>
      <p:sp>
        <p:nvSpPr>
          <p:cNvPr id="1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52400" y="6553201"/>
            <a:ext cx="1828800" cy="152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algn="l">
              <a:defRPr/>
            </a:pPr>
            <a:r>
              <a:rPr lang="en-US" dirty="0">
                <a:ea typeface="Cambria" charset="0"/>
                <a:cs typeface="Cambria" charset="0"/>
              </a:rPr>
              <a:t>© </a:t>
            </a:r>
            <a:r>
              <a:rPr lang="en-US" kern="0" dirty="0">
                <a:ea typeface="Cambria" charset="0"/>
                <a:cs typeface="Cambria" charset="0"/>
              </a:rPr>
              <a:t>Euromonitor</a:t>
            </a:r>
            <a:r>
              <a:rPr lang="en-US" dirty="0">
                <a:ea typeface="Cambria" charset="0"/>
                <a:cs typeface="Cambria" charset="0"/>
              </a:rPr>
              <a:t> International</a:t>
            </a:r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E9A685C4-A955-1B41-9E44-7C99ED79823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891272" y="6547104"/>
            <a:ext cx="1088136" cy="155448"/>
          </a:xfrm>
        </p:spPr>
        <p:txBody>
          <a:bodyPr anchor="t"/>
          <a:lstStyle>
            <a:lvl1pPr>
              <a:lnSpc>
                <a:spcPts val="8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Place EMI Logo Here</a:t>
            </a:r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Facts Overlay (b) - Charco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lIns="274320" tIns="274320" rIns="274320"/>
          <a:lstStyle>
            <a:lvl1pPr marL="0" marR="0" indent="0" algn="l" defTabSz="914377" rtl="0" eaLnBrk="1" fontAlgn="auto" latinLnBrk="0" hangingPunct="1">
              <a:lnSpc>
                <a:spcPts val="1900"/>
              </a:lnSpc>
              <a:spcBef>
                <a:spcPts val="151"/>
              </a:spcBef>
              <a:spcAft>
                <a:spcPts val="151"/>
              </a:spcAft>
              <a:buClrTx/>
              <a:buSzPct val="100000"/>
              <a:buFont typeface="Wingdings" charset="2"/>
              <a:buNone/>
              <a:tabLst/>
              <a:defRPr/>
            </a:lvl1pPr>
          </a:lstStyle>
          <a:p>
            <a:r>
              <a:rPr lang="en-US"/>
              <a:t>Click icon to insert an image, then right click image and “SEND TO BACK”</a:t>
            </a:r>
          </a:p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0" y="4653022"/>
            <a:ext cx="9144000" cy="2204978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anchor="b"/>
          <a:lstStyle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8686800" y="0"/>
            <a:ext cx="457200" cy="304800"/>
          </a:xfrm>
          <a:prstGeom prst="rect">
            <a:avLst/>
          </a:prstGeom>
        </p:spPr>
        <p:txBody>
          <a:bodyPr/>
          <a:lstStyle/>
          <a:p>
            <a:fld id="{5F8EC74F-F43D-B546-84DB-988CF7340E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52400" y="4876803"/>
            <a:ext cx="2743200" cy="609600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ts val="5400"/>
              </a:lnSpc>
              <a:spcBef>
                <a:spcPts val="0"/>
              </a:spcBef>
              <a:spcAft>
                <a:spcPts val="0"/>
              </a:spcAft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Fact 1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152400" y="5486403"/>
            <a:ext cx="2743200" cy="914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1"/>
            <a:r>
              <a:rPr lang="en-US" dirty="0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00400" y="4876803"/>
            <a:ext cx="2743200" cy="609600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ts val="5400"/>
              </a:lnSpc>
              <a:spcBef>
                <a:spcPts val="0"/>
              </a:spcBef>
              <a:spcAft>
                <a:spcPts val="0"/>
              </a:spcAft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Fact 2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200400" y="5486403"/>
            <a:ext cx="2743200" cy="914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1"/>
            <a:r>
              <a:rPr lang="en-US" dirty="0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245416" y="4876803"/>
            <a:ext cx="2743200" cy="609600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ts val="5400"/>
              </a:lnSpc>
              <a:spcBef>
                <a:spcPts val="0"/>
              </a:spcBef>
              <a:spcAft>
                <a:spcPts val="0"/>
              </a:spcAft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Fact 3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6245416" y="5486403"/>
            <a:ext cx="2743200" cy="914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1"/>
            <a:r>
              <a:rPr lang="en-US" dirty="0"/>
              <a:t>Click to edit Master text styles</a:t>
            </a:r>
          </a:p>
        </p:txBody>
      </p:sp>
      <p:sp>
        <p:nvSpPr>
          <p:cNvPr id="1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52400" y="6553201"/>
            <a:ext cx="1828800" cy="152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algn="l">
              <a:defRPr/>
            </a:pPr>
            <a:r>
              <a:rPr lang="en-US" dirty="0">
                <a:ea typeface="Cambria" charset="0"/>
                <a:cs typeface="Cambria" charset="0"/>
              </a:rPr>
              <a:t>© </a:t>
            </a:r>
            <a:r>
              <a:rPr lang="en-US" kern="0" dirty="0">
                <a:ea typeface="Cambria" charset="0"/>
                <a:cs typeface="Cambria" charset="0"/>
              </a:rPr>
              <a:t>Euromonitor</a:t>
            </a:r>
            <a:r>
              <a:rPr lang="en-US" dirty="0">
                <a:ea typeface="Cambria" charset="0"/>
                <a:cs typeface="Cambria" charset="0"/>
              </a:rPr>
              <a:t> International</a:t>
            </a:r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7844D6A0-13DE-034C-989A-C457E0D198B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891272" y="6547104"/>
            <a:ext cx="1088136" cy="155448"/>
          </a:xfrm>
        </p:spPr>
        <p:txBody>
          <a:bodyPr anchor="t"/>
          <a:lstStyle>
            <a:lvl1pPr>
              <a:lnSpc>
                <a:spcPts val="800"/>
              </a:lnSpc>
              <a:spcAft>
                <a:spcPts val="0"/>
              </a:spcAft>
              <a:defRPr sz="800"/>
            </a:lvl1pPr>
          </a:lstStyle>
          <a:p>
            <a:r>
              <a:rPr lang="en-US" dirty="0"/>
              <a:t>Place EMI Logo Here</a:t>
            </a:r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Facts Overlay (b)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lIns="274320" tIns="274320" rIns="274320"/>
          <a:lstStyle>
            <a:lvl1pPr marL="0" marR="0" indent="0" algn="l" defTabSz="914377" rtl="0" eaLnBrk="1" fontAlgn="auto" latinLnBrk="0" hangingPunct="1">
              <a:lnSpc>
                <a:spcPts val="1900"/>
              </a:lnSpc>
              <a:spcBef>
                <a:spcPts val="151"/>
              </a:spcBef>
              <a:spcAft>
                <a:spcPts val="151"/>
              </a:spcAft>
              <a:buClrTx/>
              <a:buSzPct val="100000"/>
              <a:buFont typeface="Wingdings" charset="2"/>
              <a:buNone/>
              <a:tabLst/>
              <a:defRPr/>
            </a:lvl1pPr>
          </a:lstStyle>
          <a:p>
            <a:r>
              <a:rPr lang="en-US"/>
              <a:t>Click icon to insert an image, then right click image and “SEND TO BACK”</a:t>
            </a:r>
          </a:p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0" y="4653022"/>
            <a:ext cx="9144000" cy="2204978"/>
          </a:xfrm>
          <a:prstGeom prst="rect">
            <a:avLst/>
          </a:prstGeom>
          <a:solidFill>
            <a:schemeClr val="accent5">
              <a:alpha val="80000"/>
            </a:schemeClr>
          </a:solidFill>
        </p:spPr>
        <p:txBody>
          <a:bodyPr anchor="b"/>
          <a:lstStyle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8686800" y="0"/>
            <a:ext cx="457200" cy="304800"/>
          </a:xfrm>
          <a:prstGeom prst="rect">
            <a:avLst/>
          </a:prstGeom>
        </p:spPr>
        <p:txBody>
          <a:bodyPr/>
          <a:lstStyle/>
          <a:p>
            <a:fld id="{5F8EC74F-F43D-B546-84DB-988CF7340E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52400" y="4876803"/>
            <a:ext cx="2743200" cy="609600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ts val="5400"/>
              </a:lnSpc>
              <a:spcBef>
                <a:spcPts val="0"/>
              </a:spcBef>
              <a:spcAft>
                <a:spcPts val="0"/>
              </a:spcAft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Fact 1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152400" y="5486403"/>
            <a:ext cx="2743200" cy="914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1"/>
            <a:r>
              <a:rPr lang="en-US" dirty="0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00400" y="4876803"/>
            <a:ext cx="2743200" cy="609600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ts val="5400"/>
              </a:lnSpc>
              <a:spcBef>
                <a:spcPts val="0"/>
              </a:spcBef>
              <a:spcAft>
                <a:spcPts val="0"/>
              </a:spcAft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Fact 2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200400" y="5486403"/>
            <a:ext cx="2743200" cy="914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1"/>
            <a:r>
              <a:rPr lang="en-US" dirty="0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245416" y="4876803"/>
            <a:ext cx="2743200" cy="609600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ts val="5400"/>
              </a:lnSpc>
              <a:spcBef>
                <a:spcPts val="0"/>
              </a:spcBef>
              <a:spcAft>
                <a:spcPts val="0"/>
              </a:spcAft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Fact 3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6245416" y="5486403"/>
            <a:ext cx="2743200" cy="914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1"/>
            <a:r>
              <a:rPr lang="en-US" dirty="0"/>
              <a:t>Click to edit Master text styles</a:t>
            </a:r>
          </a:p>
        </p:txBody>
      </p:sp>
      <p:sp>
        <p:nvSpPr>
          <p:cNvPr id="1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52400" y="6553201"/>
            <a:ext cx="1828800" cy="152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algn="l">
              <a:defRPr/>
            </a:pPr>
            <a:r>
              <a:rPr lang="en-US">
                <a:ea typeface="Cambria" charset="0"/>
                <a:cs typeface="Cambria" charset="0"/>
              </a:rPr>
              <a:t>© </a:t>
            </a:r>
            <a:r>
              <a:rPr lang="en-US" kern="0">
                <a:ea typeface="Cambria" charset="0"/>
                <a:cs typeface="Cambria" charset="0"/>
              </a:rPr>
              <a:t>Euromonitor</a:t>
            </a:r>
            <a:r>
              <a:rPr lang="en-US">
                <a:ea typeface="Cambria" charset="0"/>
                <a:cs typeface="Cambria" charset="0"/>
              </a:rPr>
              <a:t> International</a:t>
            </a:r>
            <a:endParaRPr lang="en-US" dirty="0">
              <a:ea typeface="Cambria" charset="0"/>
              <a:cs typeface="Cambria" charset="0"/>
            </a:endParaRPr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6BFD698D-4FAB-C24D-B0A3-C01CE66D371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891272" y="6547104"/>
            <a:ext cx="1088136" cy="155448"/>
          </a:xfrm>
        </p:spPr>
        <p:txBody>
          <a:bodyPr anchor="t"/>
          <a:lstStyle>
            <a:lvl1pPr>
              <a:lnSpc>
                <a:spcPts val="800"/>
              </a:lnSpc>
              <a:spcAft>
                <a:spcPts val="0"/>
              </a:spcAft>
              <a:defRPr sz="800"/>
            </a:lvl1pPr>
          </a:lstStyle>
          <a:p>
            <a:r>
              <a:rPr lang="en-US" dirty="0"/>
              <a:t>Place EMI Logo Here</a:t>
            </a:r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5000">
                <a:srgbClr val="FF6A13"/>
              </a:gs>
              <a:gs pos="100000">
                <a:srgbClr val="F1B434"/>
              </a:gs>
            </a:gsLst>
            <a:lin ang="0" scaled="1"/>
          </a:gradFill>
        </p:spPr>
        <p:txBody>
          <a:bodyPr lIns="457200" tIns="4937760" rIns="3108960" bIns="548640" anchor="t" anchorCtr="0">
            <a:noAutofit/>
          </a:bodyPr>
          <a:lstStyle>
            <a:lvl1pPr algn="l">
              <a:lnSpc>
                <a:spcPts val="3600"/>
              </a:lnSpc>
              <a:defRPr sz="36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SmartArt Placeholder 11"/>
          <p:cNvSpPr>
            <a:spLocks noGrp="1"/>
          </p:cNvSpPr>
          <p:nvPr>
            <p:ph type="dgm" sz="quarter" idx="14" hasCustomPrompt="1"/>
          </p:nvPr>
        </p:nvSpPr>
        <p:spPr>
          <a:xfrm>
            <a:off x="457200" y="4675523"/>
            <a:ext cx="914400" cy="822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>
            <a:noAutofit/>
          </a:bodyPr>
          <a:lstStyle>
            <a:lvl1pPr marL="0" indent="0">
              <a:buNone/>
              <a:defRPr sz="800" baseline="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204607"/>
            <a:ext cx="914400" cy="4079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  <a:defRPr lang="en-US" sz="3600" kern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##.</a:t>
            </a:r>
          </a:p>
        </p:txBody>
      </p:sp>
      <p:sp>
        <p:nvSpPr>
          <p:cNvPr id="9" name="SmartArt Placeholder 11"/>
          <p:cNvSpPr>
            <a:spLocks noGrp="1"/>
          </p:cNvSpPr>
          <p:nvPr>
            <p:ph type="dgm" sz="quarter" idx="19" hasCustomPrompt="1"/>
          </p:nvPr>
        </p:nvSpPr>
        <p:spPr>
          <a:xfrm>
            <a:off x="457200" y="4675523"/>
            <a:ext cx="914400" cy="822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>
            <a:noAutofit/>
          </a:bodyPr>
          <a:lstStyle>
            <a:lvl1pPr marL="0" indent="0">
              <a:buNone/>
              <a:defRPr sz="800" baseline="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-1620982" y="4067660"/>
            <a:ext cx="1340427" cy="1215737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91440" rIns="91440" bIns="91440" rtlCol="0" anchor="t" anchorCtr="0">
            <a:no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Don’t fill in numbers if more then 5 sections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52403" y="6589807"/>
            <a:ext cx="2830613" cy="152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l">
              <a:defRPr/>
            </a:pPr>
            <a:r>
              <a:rPr lang="en-US" sz="800" dirty="0">
                <a:solidFill>
                  <a:schemeClr val="bg1"/>
                </a:solidFill>
                <a:latin typeface="+mn-lt"/>
                <a:ea typeface="Cambria" charset="0"/>
                <a:cs typeface="Cambria" charset="0"/>
              </a:rPr>
              <a:t>© </a:t>
            </a:r>
            <a:r>
              <a:rPr lang="en-US" sz="800" kern="0" dirty="0" err="1">
                <a:solidFill>
                  <a:schemeClr val="bg1"/>
                </a:solidFill>
                <a:latin typeface="+mn-lt"/>
                <a:ea typeface="Cambria" charset="0"/>
                <a:cs typeface="Cambria" charset="0"/>
              </a:rPr>
              <a:t>Euromonitor</a:t>
            </a:r>
            <a:r>
              <a:rPr lang="en-US" sz="800" dirty="0">
                <a:solidFill>
                  <a:schemeClr val="bg1"/>
                </a:solidFill>
                <a:latin typeface="+mn-lt"/>
                <a:ea typeface="Cambria" charset="0"/>
                <a:cs typeface="Cambria" charset="0"/>
              </a:rPr>
              <a:t> International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8499765" y="6"/>
            <a:ext cx="644236" cy="304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fld id="{5F8EC74F-F43D-B546-84DB-988CF7340E3A}" type="slidenum">
              <a:rPr lang="en-US" sz="900" smtClean="0">
                <a:solidFill>
                  <a:schemeClr val="bg1"/>
                </a:solidFill>
              </a:rPr>
              <a:pPr algn="r"/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0B46E058-2AE3-4B48-9BF0-FB485582900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891272" y="6547104"/>
            <a:ext cx="1088136" cy="155448"/>
          </a:xfrm>
        </p:spPr>
        <p:txBody>
          <a:bodyPr anchor="t"/>
          <a:lstStyle>
            <a:lvl1pPr>
              <a:lnSpc>
                <a:spcPts val="800"/>
              </a:lnSpc>
              <a:spcAft>
                <a:spcPts val="0"/>
              </a:spcAft>
              <a:defRPr sz="800"/>
            </a:lvl1pPr>
          </a:lstStyle>
          <a:p>
            <a:r>
              <a:rPr lang="en-US" dirty="0"/>
              <a:t>Place EMI Logo Here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6.xml"/><Relationship Id="rId26" Type="http://schemas.openxmlformats.org/officeDocument/2006/relationships/slideLayout" Target="../slideLayouts/slideLayout74.xml"/><Relationship Id="rId39" Type="http://schemas.openxmlformats.org/officeDocument/2006/relationships/slideLayout" Target="../slideLayouts/slideLayout87.xml"/><Relationship Id="rId21" Type="http://schemas.openxmlformats.org/officeDocument/2006/relationships/slideLayout" Target="../slideLayouts/slideLayout69.xml"/><Relationship Id="rId34" Type="http://schemas.openxmlformats.org/officeDocument/2006/relationships/slideLayout" Target="../slideLayouts/slideLayout82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5" Type="http://schemas.openxmlformats.org/officeDocument/2006/relationships/slideLayout" Target="../slideLayouts/slideLayout73.xml"/><Relationship Id="rId33" Type="http://schemas.openxmlformats.org/officeDocument/2006/relationships/slideLayout" Target="../slideLayouts/slideLayout81.xml"/><Relationship Id="rId38" Type="http://schemas.openxmlformats.org/officeDocument/2006/relationships/slideLayout" Target="../slideLayouts/slideLayout86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20" Type="http://schemas.openxmlformats.org/officeDocument/2006/relationships/slideLayout" Target="../slideLayouts/slideLayout68.xml"/><Relationship Id="rId29" Type="http://schemas.openxmlformats.org/officeDocument/2006/relationships/slideLayout" Target="../slideLayouts/slideLayout77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24" Type="http://schemas.openxmlformats.org/officeDocument/2006/relationships/slideLayout" Target="../slideLayouts/slideLayout72.xml"/><Relationship Id="rId32" Type="http://schemas.openxmlformats.org/officeDocument/2006/relationships/slideLayout" Target="../slideLayouts/slideLayout80.xml"/><Relationship Id="rId37" Type="http://schemas.openxmlformats.org/officeDocument/2006/relationships/slideLayout" Target="../slideLayouts/slideLayout85.xml"/><Relationship Id="rId40" Type="http://schemas.openxmlformats.org/officeDocument/2006/relationships/theme" Target="../theme/theme2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71.xml"/><Relationship Id="rId28" Type="http://schemas.openxmlformats.org/officeDocument/2006/relationships/slideLayout" Target="../slideLayouts/slideLayout76.xml"/><Relationship Id="rId36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67.xml"/><Relationship Id="rId31" Type="http://schemas.openxmlformats.org/officeDocument/2006/relationships/slideLayout" Target="../slideLayouts/slideLayout79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70.xml"/><Relationship Id="rId27" Type="http://schemas.openxmlformats.org/officeDocument/2006/relationships/slideLayout" Target="../slideLayouts/slideLayout75.xml"/><Relationship Id="rId30" Type="http://schemas.openxmlformats.org/officeDocument/2006/relationships/slideLayout" Target="../slideLayouts/slideLayout78.xml"/><Relationship Id="rId35" Type="http://schemas.openxmlformats.org/officeDocument/2006/relationships/slideLayout" Target="../slideLayouts/slideLayout83.xml"/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52403" y="6589807"/>
            <a:ext cx="2830613" cy="152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l">
              <a:defRPr/>
            </a:pPr>
            <a:r>
              <a:rPr lang="en-US" sz="800" dirty="0">
                <a:solidFill>
                  <a:schemeClr val="bg2"/>
                </a:solidFill>
                <a:latin typeface="+mn-lt"/>
                <a:ea typeface="Cambria" charset="0"/>
                <a:cs typeface="Cambria" charset="0"/>
              </a:rPr>
              <a:t>© </a:t>
            </a:r>
            <a:r>
              <a:rPr lang="en-US" sz="800" kern="0" dirty="0" err="1">
                <a:solidFill>
                  <a:schemeClr val="bg2"/>
                </a:solidFill>
                <a:latin typeface="+mn-lt"/>
                <a:ea typeface="Cambria" charset="0"/>
                <a:cs typeface="Cambria" charset="0"/>
              </a:rPr>
              <a:t>Euromonitor</a:t>
            </a:r>
            <a:r>
              <a:rPr lang="en-US" sz="800" dirty="0">
                <a:solidFill>
                  <a:schemeClr val="bg2"/>
                </a:solidFill>
                <a:latin typeface="+mn-lt"/>
                <a:ea typeface="Cambria" charset="0"/>
                <a:cs typeface="Cambria" charset="0"/>
              </a:rPr>
              <a:t> International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gradFill>
            <a:gsLst>
              <a:gs pos="100000">
                <a:schemeClr val="accent3"/>
              </a:gs>
              <a:gs pos="5000">
                <a:schemeClr val="accent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9" name="Title Placeholder 18"/>
          <p:cNvSpPr>
            <a:spLocks noGrp="1"/>
          </p:cNvSpPr>
          <p:nvPr>
            <p:ph type="title"/>
          </p:nvPr>
        </p:nvSpPr>
        <p:spPr>
          <a:xfrm>
            <a:off x="2133600" y="457200"/>
            <a:ext cx="4876800" cy="6096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708" y="6548868"/>
            <a:ext cx="1088145" cy="15699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4114800" y="1219200"/>
            <a:ext cx="914400" cy="822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3" name="Rectangle 2"/>
          <p:cNvSpPr/>
          <p:nvPr userDrawn="1"/>
        </p:nvSpPr>
        <p:spPr>
          <a:xfrm>
            <a:off x="8499765" y="6"/>
            <a:ext cx="644236" cy="304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fld id="{5F8EC74F-F43D-B546-84DB-988CF7340E3A}" type="slidenum">
              <a:rPr lang="en-US" sz="900" smtClean="0"/>
              <a:pPr algn="r"/>
              <a:t>‹#›</a:t>
            </a:fld>
            <a:endParaRPr lang="en-US" sz="9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1752" y="1673352"/>
            <a:ext cx="8537448" cy="44988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5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899" r:id="rId2"/>
    <p:sldLayoutId id="2147483900" r:id="rId3"/>
    <p:sldLayoutId id="2147483901" r:id="rId4"/>
    <p:sldLayoutId id="2147483902" r:id="rId5"/>
    <p:sldLayoutId id="2147483945" r:id="rId6"/>
    <p:sldLayoutId id="2147483903" r:id="rId7"/>
    <p:sldLayoutId id="2147483946" r:id="rId8"/>
    <p:sldLayoutId id="2147483904" r:id="rId9"/>
    <p:sldLayoutId id="2147483880" r:id="rId10"/>
    <p:sldLayoutId id="2147483881" r:id="rId11"/>
    <p:sldLayoutId id="2147483947" r:id="rId12"/>
    <p:sldLayoutId id="2147483948" r:id="rId13"/>
    <p:sldLayoutId id="2147483949" r:id="rId14"/>
    <p:sldLayoutId id="2147483950" r:id="rId15"/>
    <p:sldLayoutId id="2147483951" r:id="rId16"/>
    <p:sldLayoutId id="2147483929" r:id="rId17"/>
    <p:sldLayoutId id="2147483952" r:id="rId18"/>
    <p:sldLayoutId id="2147483916" r:id="rId19"/>
    <p:sldLayoutId id="2147483953" r:id="rId20"/>
    <p:sldLayoutId id="2147483919" r:id="rId21"/>
    <p:sldLayoutId id="2147483954" r:id="rId22"/>
    <p:sldLayoutId id="2147483955" r:id="rId23"/>
    <p:sldLayoutId id="2147483922" r:id="rId24"/>
    <p:sldLayoutId id="2147483956" r:id="rId25"/>
    <p:sldLayoutId id="2147483957" r:id="rId26"/>
    <p:sldLayoutId id="2147483917" r:id="rId27"/>
    <p:sldLayoutId id="2147483925" r:id="rId28"/>
    <p:sldLayoutId id="2147483958" r:id="rId29"/>
    <p:sldLayoutId id="2147483931" r:id="rId30"/>
    <p:sldLayoutId id="2147483932" r:id="rId31"/>
    <p:sldLayoutId id="2147483966" r:id="rId32"/>
    <p:sldLayoutId id="2147483933" r:id="rId33"/>
    <p:sldLayoutId id="2147483965" r:id="rId34"/>
    <p:sldLayoutId id="2147483934" r:id="rId35"/>
    <p:sldLayoutId id="2147483936" r:id="rId36"/>
    <p:sldLayoutId id="2147483964" r:id="rId37"/>
    <p:sldLayoutId id="2147483897" r:id="rId38"/>
    <p:sldLayoutId id="2147483909" r:id="rId39"/>
    <p:sldLayoutId id="2147483943" r:id="rId40"/>
    <p:sldLayoutId id="2147483960" r:id="rId41"/>
    <p:sldLayoutId id="2147483959" r:id="rId42"/>
    <p:sldLayoutId id="2147483961" r:id="rId43"/>
    <p:sldLayoutId id="2147483962" r:id="rId44"/>
    <p:sldLayoutId id="2147483912" r:id="rId45"/>
    <p:sldLayoutId id="2147483914" r:id="rId46"/>
    <p:sldLayoutId id="2147483915" r:id="rId47"/>
    <p:sldLayoutId id="2147483968" r:id="rId48"/>
  </p:sldLayoutIdLst>
  <p:hf sldNum="0" hdr="0" ftr="0" dt="0"/>
  <p:txStyles>
    <p:titleStyle>
      <a:lvl1pPr algn="ctr" defTabSz="914377" rtl="0" eaLnBrk="1" latinLnBrk="0" hangingPunct="1">
        <a:lnSpc>
          <a:spcPts val="2400"/>
        </a:lnSpc>
        <a:spcBef>
          <a:spcPct val="0"/>
        </a:spcBef>
        <a:buNone/>
        <a:defRPr sz="2100" kern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377" rtl="0" eaLnBrk="1" fontAlgn="auto" latinLnBrk="0" hangingPunct="1">
        <a:lnSpc>
          <a:spcPts val="2000"/>
        </a:lnSpc>
        <a:spcBef>
          <a:spcPts val="0"/>
        </a:spcBef>
        <a:spcAft>
          <a:spcPts val="1000"/>
        </a:spcAft>
        <a:buClrTx/>
        <a:buSzPct val="100000"/>
        <a:buFont typeface="Wingdings" charset="2"/>
        <a:buNone/>
        <a:tabLst/>
        <a:defRPr lang="en-US" sz="1600" kern="0" baseline="0" smtClean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14377" rtl="0" eaLnBrk="1" fontAlgn="auto" latinLnBrk="0" hangingPunct="1">
        <a:lnSpc>
          <a:spcPts val="2000"/>
        </a:lnSpc>
        <a:spcBef>
          <a:spcPts val="0"/>
        </a:spcBef>
        <a:spcAft>
          <a:spcPts val="600"/>
        </a:spcAft>
        <a:buClrTx/>
        <a:buSzPct val="100000"/>
        <a:buFontTx/>
        <a:buNone/>
        <a:tabLst/>
        <a:defRPr sz="1600" kern="0">
          <a:solidFill>
            <a:schemeClr val="accent3"/>
          </a:solidFill>
          <a:latin typeface="+mj-lt"/>
          <a:ea typeface="+mn-ea"/>
          <a:cs typeface="+mn-cs"/>
        </a:defRPr>
      </a:lvl2pPr>
      <a:lvl3pPr marL="228594" marR="0" indent="-228594" algn="l" defTabSz="914377" rtl="0" eaLnBrk="1" fontAlgn="auto" latinLnBrk="0" hangingPunct="1">
        <a:lnSpc>
          <a:spcPts val="2000"/>
        </a:lnSpc>
        <a:spcBef>
          <a:spcPts val="0"/>
        </a:spcBef>
        <a:spcAft>
          <a:spcPts val="600"/>
        </a:spcAft>
        <a:buClrTx/>
        <a:buSzPct val="100000"/>
        <a:buFont typeface="Wingdings" charset="2"/>
        <a:buChar char="§"/>
        <a:tabLst/>
        <a:defRPr sz="1600" kern="0">
          <a:solidFill>
            <a:schemeClr val="tx1"/>
          </a:solidFill>
          <a:latin typeface="+mj-lt"/>
          <a:ea typeface="+mn-ea"/>
          <a:cs typeface="+mn-cs"/>
        </a:defRPr>
      </a:lvl3pPr>
      <a:lvl4pPr marL="457189" marR="0" indent="-228594" algn="l" defTabSz="914377" rtl="0" eaLnBrk="1" fontAlgn="auto" latinLnBrk="0" hangingPunct="1">
        <a:lnSpc>
          <a:spcPts val="2000"/>
        </a:lnSpc>
        <a:spcBef>
          <a:spcPts val="0"/>
        </a:spcBef>
        <a:spcAft>
          <a:spcPts val="600"/>
        </a:spcAft>
        <a:buClrTx/>
        <a:buSzPct val="100000"/>
        <a:buFont typeface="Wingdings" charset="2"/>
        <a:buChar char="§"/>
        <a:tabLst/>
        <a:defRPr sz="1600" kern="0">
          <a:solidFill>
            <a:schemeClr val="tx1"/>
          </a:solidFill>
          <a:latin typeface="+mj-lt"/>
          <a:ea typeface="+mn-ea"/>
          <a:cs typeface="+mn-cs"/>
        </a:defRPr>
      </a:lvl4pPr>
      <a:lvl5pPr marL="688957" marR="0" indent="-228594" algn="l" defTabSz="914377" rtl="0" eaLnBrk="1" fontAlgn="auto" latinLnBrk="0" hangingPunct="1">
        <a:lnSpc>
          <a:spcPts val="2000"/>
        </a:lnSpc>
        <a:spcBef>
          <a:spcPts val="0"/>
        </a:spcBef>
        <a:spcAft>
          <a:spcPts val="600"/>
        </a:spcAft>
        <a:buClrTx/>
        <a:buSzPct val="100000"/>
        <a:buFont typeface="Wingdings" charset="2"/>
        <a:buChar char="§"/>
        <a:tabLst/>
        <a:defRPr sz="1600" kern="0">
          <a:solidFill>
            <a:schemeClr val="tx1"/>
          </a:solidFill>
          <a:latin typeface="+mj-lt"/>
          <a:ea typeface="+mn-ea"/>
          <a:cs typeface="+mn-cs"/>
        </a:defRPr>
      </a:lvl5pPr>
      <a:lvl6pPr marL="915965" indent="-228594" algn="l" defTabSz="914377" rtl="0" eaLnBrk="1" latinLnBrk="0" hangingPunct="1">
        <a:lnSpc>
          <a:spcPts val="2000"/>
        </a:lnSpc>
        <a:spcBef>
          <a:spcPts val="0"/>
        </a:spcBef>
        <a:spcAft>
          <a:spcPts val="600"/>
        </a:spcAft>
        <a:buFont typeface="Wingdings" charset="2"/>
        <a:buChar char="§"/>
        <a:tabLst/>
        <a:defRPr sz="1600" kern="1200">
          <a:solidFill>
            <a:schemeClr val="tx1"/>
          </a:solidFill>
          <a:latin typeface="+mj-lt"/>
          <a:ea typeface="+mn-ea"/>
          <a:cs typeface="+mn-cs"/>
        </a:defRPr>
      </a:lvl6pPr>
      <a:lvl7pPr marL="1142971" indent="-228594" algn="l" defTabSz="914377" rtl="0" eaLnBrk="1" latinLnBrk="0" hangingPunct="1">
        <a:lnSpc>
          <a:spcPts val="2000"/>
        </a:lnSpc>
        <a:spcBef>
          <a:spcPts val="0"/>
        </a:spcBef>
        <a:spcAft>
          <a:spcPts val="600"/>
        </a:spcAft>
        <a:buFont typeface="Wingdings" charset="2"/>
        <a:buChar char="§"/>
        <a:tabLst/>
        <a:defRPr sz="1600" kern="1200">
          <a:solidFill>
            <a:schemeClr val="tx1"/>
          </a:solidFill>
          <a:latin typeface="+mj-lt"/>
          <a:ea typeface="+mn-ea"/>
          <a:cs typeface="+mn-cs"/>
        </a:defRPr>
      </a:lvl7pPr>
      <a:lvl8pPr marL="1371566" indent="-228594" algn="l" defTabSz="914377" rtl="0" eaLnBrk="1" latinLnBrk="0" hangingPunct="1">
        <a:lnSpc>
          <a:spcPts val="2000"/>
        </a:lnSpc>
        <a:spcBef>
          <a:spcPts val="0"/>
        </a:spcBef>
        <a:spcAft>
          <a:spcPts val="600"/>
        </a:spcAft>
        <a:buFont typeface="Wingdings" charset="2"/>
        <a:buChar char="§"/>
        <a:tabLst/>
        <a:defRPr sz="1600" kern="1200">
          <a:solidFill>
            <a:schemeClr val="tx1"/>
          </a:solidFill>
          <a:latin typeface="+mj-lt"/>
          <a:ea typeface="+mn-ea"/>
          <a:cs typeface="+mn-cs"/>
        </a:defRPr>
      </a:lvl8pPr>
      <a:lvl9pPr marL="1600160" indent="-228594" algn="l" defTabSz="914377" rtl="0" eaLnBrk="1" latinLnBrk="0" hangingPunct="1">
        <a:lnSpc>
          <a:spcPts val="2000"/>
        </a:lnSpc>
        <a:spcBef>
          <a:spcPts val="0"/>
        </a:spcBef>
        <a:spcAft>
          <a:spcPts val="600"/>
        </a:spcAft>
        <a:buFont typeface="Wingdings" charset="2"/>
        <a:buChar char="§"/>
        <a:tabLst/>
        <a:defRPr sz="1600" kern="1200">
          <a:solidFill>
            <a:schemeClr val="tx1"/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" pos="5568" userDrawn="1">
          <p15:clr>
            <a:srgbClr val="A4A3A4"/>
          </p15:clr>
        </p15:guide>
        <p15:guide id="5" pos="192" userDrawn="1">
          <p15:clr>
            <a:srgbClr val="A4A3A4"/>
          </p15:clr>
        </p15:guide>
        <p15:guide id="25" pos="2784" userDrawn="1">
          <p15:clr>
            <a:srgbClr val="A4A3A4"/>
          </p15:clr>
        </p15:guide>
        <p15:guide id="26" pos="2976" userDrawn="1">
          <p15:clr>
            <a:srgbClr val="A4A3A4"/>
          </p15:clr>
        </p15:guide>
        <p15:guide id="31" orient="horz" pos="4032" userDrawn="1">
          <p15:clr>
            <a:srgbClr val="A4A3A4"/>
          </p15:clr>
        </p15:guide>
        <p15:guide id="36" orient="horz" pos="960" userDrawn="1">
          <p15:clr>
            <a:srgbClr val="A4A3A4"/>
          </p15:clr>
        </p15:guide>
        <p15:guide id="37" orient="horz" pos="1056" userDrawn="1">
          <p15:clr>
            <a:srgbClr val="A4A3A4"/>
          </p15:clr>
        </p15:guide>
        <p15:guide id="38" pos="96" userDrawn="1">
          <p15:clr>
            <a:srgbClr val="A4A3A4"/>
          </p15:clr>
        </p15:guide>
        <p15:guide id="39" pos="5664" userDrawn="1">
          <p15:clr>
            <a:srgbClr val="A4A3A4"/>
          </p15:clr>
        </p15:guide>
        <p15:guide id="40" orient="horz" pos="672" userDrawn="1">
          <p15:clr>
            <a:srgbClr val="A4A3A4"/>
          </p15:clr>
        </p15:guide>
        <p15:guide id="41" pos="1920" userDrawn="1">
          <p15:clr>
            <a:srgbClr val="A4A3A4"/>
          </p15:clr>
        </p15:guide>
        <p15:guide id="42" pos="2016" userDrawn="1">
          <p15:clr>
            <a:srgbClr val="A4A3A4"/>
          </p15:clr>
        </p15:guide>
        <p15:guide id="43" pos="3744" userDrawn="1">
          <p15:clr>
            <a:srgbClr val="A4A3A4"/>
          </p15:clr>
        </p15:guide>
        <p15:guide id="44" pos="3840" userDrawn="1">
          <p15:clr>
            <a:srgbClr val="A4A3A4"/>
          </p15:clr>
        </p15:guide>
        <p15:guide id="45" pos="288" userDrawn="1">
          <p15:clr>
            <a:srgbClr val="FFFFFF"/>
          </p15:clr>
        </p15:guide>
        <p15:guide id="46" pos="5472" userDrawn="1">
          <p15:clr>
            <a:srgbClr val="FFFFFF"/>
          </p15:clr>
        </p15:guide>
        <p15:guide id="47" orient="horz" pos="4224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8"/>
          <p:cNvSpPr>
            <a:spLocks noGrp="1"/>
          </p:cNvSpPr>
          <p:nvPr>
            <p:ph type="title"/>
          </p:nvPr>
        </p:nvSpPr>
        <p:spPr>
          <a:xfrm>
            <a:off x="304800" y="457200"/>
            <a:ext cx="8382000" cy="10668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76400"/>
            <a:ext cx="4114800" cy="472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0"/>
            <a:ext cx="457200" cy="304800"/>
          </a:xfrm>
          <a:prstGeom prst="rect">
            <a:avLst/>
          </a:prstGeom>
          <a:noFill/>
        </p:spPr>
        <p:txBody>
          <a:bodyPr vert="horz" lIns="0" tIns="0" rIns="155448" bIns="0" rtlCol="0" anchor="ctr">
            <a:noAutofit/>
          </a:bodyPr>
          <a:lstStyle>
            <a:lvl1pPr algn="r">
              <a:defRPr sz="9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5F8EC74F-F43D-B546-84DB-988CF7340E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52400" y="6553201"/>
            <a:ext cx="1828800" cy="152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algn="l">
              <a:defRPr/>
            </a:pPr>
            <a:r>
              <a:rPr lang="en-US" dirty="0">
                <a:ea typeface="Cambria" charset="0"/>
                <a:cs typeface="Cambria" charset="0"/>
              </a:rPr>
              <a:t>© </a:t>
            </a:r>
            <a:r>
              <a:rPr lang="en-US" kern="0" dirty="0">
                <a:ea typeface="Cambria" charset="0"/>
                <a:cs typeface="Cambria" charset="0"/>
              </a:rPr>
              <a:t>Euromonitor</a:t>
            </a:r>
            <a:r>
              <a:rPr lang="en-US" dirty="0">
                <a:ea typeface="Cambria" charset="0"/>
                <a:cs typeface="Cambria" charset="0"/>
              </a:rPr>
              <a:t> International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2601310" y="-86710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9601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7" r:id="rId2"/>
    <p:sldLayoutId id="2147483874" r:id="rId3"/>
    <p:sldLayoutId id="2147483839" r:id="rId4"/>
    <p:sldLayoutId id="2147483875" r:id="rId5"/>
    <p:sldLayoutId id="2147483809" r:id="rId6"/>
    <p:sldLayoutId id="2147483937" r:id="rId7"/>
    <p:sldLayoutId id="2147483938" r:id="rId8"/>
    <p:sldLayoutId id="2147483845" r:id="rId9"/>
    <p:sldLayoutId id="2147483846" r:id="rId10"/>
    <p:sldLayoutId id="2147483810" r:id="rId11"/>
    <p:sldLayoutId id="2147483939" r:id="rId12"/>
    <p:sldLayoutId id="2147483940" r:id="rId13"/>
    <p:sldLayoutId id="2147483812" r:id="rId14"/>
    <p:sldLayoutId id="2147483813" r:id="rId15"/>
    <p:sldLayoutId id="2147483849" r:id="rId16"/>
    <p:sldLayoutId id="2147483816" r:id="rId17"/>
    <p:sldLayoutId id="2147483850" r:id="rId18"/>
    <p:sldLayoutId id="2147483817" r:id="rId19"/>
    <p:sldLayoutId id="2147483941" r:id="rId20"/>
    <p:sldLayoutId id="2147483942" r:id="rId21"/>
    <p:sldLayoutId id="2147483829" r:id="rId22"/>
    <p:sldLayoutId id="2147483857" r:id="rId23"/>
    <p:sldLayoutId id="2147483855" r:id="rId24"/>
    <p:sldLayoutId id="2147483856" r:id="rId25"/>
    <p:sldLayoutId id="2147483821" r:id="rId26"/>
    <p:sldLayoutId id="2147483819" r:id="rId27"/>
    <p:sldLayoutId id="2147483820" r:id="rId28"/>
    <p:sldLayoutId id="2147483822" r:id="rId29"/>
    <p:sldLayoutId id="2147483869" r:id="rId30"/>
    <p:sldLayoutId id="2147483864" r:id="rId31"/>
    <p:sldLayoutId id="2147483870" r:id="rId32"/>
    <p:sldLayoutId id="2147483865" r:id="rId33"/>
    <p:sldLayoutId id="2147483833" r:id="rId34"/>
    <p:sldLayoutId id="2147483859" r:id="rId35"/>
    <p:sldLayoutId id="2147483860" r:id="rId36"/>
    <p:sldLayoutId id="2147483861" r:id="rId37"/>
    <p:sldLayoutId id="2147483862" r:id="rId38"/>
    <p:sldLayoutId id="2147483863" r:id="rId39"/>
  </p:sldLayoutIdLst>
  <p:hf hdr="0" dt="0"/>
  <p:txStyles>
    <p:titleStyle>
      <a:lvl1pPr algn="ctr" defTabSz="914377" rtl="0" eaLnBrk="1" latinLnBrk="0" hangingPunct="1">
        <a:lnSpc>
          <a:spcPts val="2100"/>
        </a:lnSpc>
        <a:spcBef>
          <a:spcPct val="0"/>
        </a:spcBef>
        <a:buNone/>
        <a:defRPr sz="4400" kern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-228594" algn="l" defTabSz="914377" rtl="0" eaLnBrk="1" fontAlgn="auto" latinLnBrk="0" hangingPunct="1">
        <a:lnSpc>
          <a:spcPts val="2000"/>
        </a:lnSpc>
        <a:spcBef>
          <a:spcPts val="0"/>
        </a:spcBef>
        <a:spcAft>
          <a:spcPts val="600"/>
        </a:spcAft>
        <a:buClrTx/>
        <a:buSzPct val="100000"/>
        <a:buFont typeface="Wingdings" charset="2"/>
        <a:buNone/>
        <a:tabLst/>
        <a:defRPr lang="en-US" sz="1600" kern="0" baseline="0" dirty="0" smtClean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-228594" algn="l" defTabSz="914377" rtl="0" eaLnBrk="1" fontAlgn="auto" latinLnBrk="0" hangingPunct="1">
        <a:lnSpc>
          <a:spcPts val="2000"/>
        </a:lnSpc>
        <a:spcBef>
          <a:spcPts val="0"/>
        </a:spcBef>
        <a:spcAft>
          <a:spcPts val="600"/>
        </a:spcAft>
        <a:buClrTx/>
        <a:buSzPct val="100000"/>
        <a:buFont typeface="Wingdings" charset="2"/>
        <a:buNone/>
        <a:tabLst/>
        <a:defRPr lang="en-US" sz="1600" kern="0" dirty="0" smtClean="0">
          <a:solidFill>
            <a:schemeClr val="accent3"/>
          </a:solidFill>
          <a:latin typeface="+mj-lt"/>
          <a:ea typeface="+mn-ea"/>
          <a:cs typeface="+mn-cs"/>
        </a:defRPr>
      </a:lvl2pPr>
      <a:lvl3pPr marL="228594" marR="0" indent="-228594" algn="l" defTabSz="914377" rtl="0" eaLnBrk="1" fontAlgn="auto" latinLnBrk="0" hangingPunct="1">
        <a:lnSpc>
          <a:spcPts val="2000"/>
        </a:lnSpc>
        <a:spcBef>
          <a:spcPts val="0"/>
        </a:spcBef>
        <a:spcAft>
          <a:spcPts val="600"/>
        </a:spcAft>
        <a:buClrTx/>
        <a:buSzPct val="100000"/>
        <a:buFont typeface="Wingdings" charset="2"/>
        <a:buChar char="§"/>
        <a:tabLst/>
        <a:defRPr lang="en-US" sz="1600" kern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57189" marR="0" indent="-228594" algn="l" defTabSz="914377" rtl="0" eaLnBrk="1" fontAlgn="auto" latinLnBrk="0" hangingPunct="1">
        <a:lnSpc>
          <a:spcPts val="2000"/>
        </a:lnSpc>
        <a:spcBef>
          <a:spcPts val="0"/>
        </a:spcBef>
        <a:spcAft>
          <a:spcPts val="600"/>
        </a:spcAft>
        <a:buClrTx/>
        <a:buSzPct val="100000"/>
        <a:buFont typeface="Wingdings" charset="2"/>
        <a:buChar char="§"/>
        <a:tabLst/>
        <a:defRPr lang="en-US" sz="1600" kern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685783" marR="0" indent="-228594" algn="l" defTabSz="914377" rtl="0" eaLnBrk="1" fontAlgn="auto" latinLnBrk="0" hangingPunct="1">
        <a:lnSpc>
          <a:spcPts val="2000"/>
        </a:lnSpc>
        <a:spcBef>
          <a:spcPts val="0"/>
        </a:spcBef>
        <a:spcAft>
          <a:spcPts val="600"/>
        </a:spcAft>
        <a:buClrTx/>
        <a:buSzPct val="100000"/>
        <a:buFont typeface="Wingdings" charset="2"/>
        <a:buChar char="§"/>
        <a:tabLst/>
        <a:defRPr lang="en-US" sz="1600" kern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914377" indent="-228594" algn="l" defTabSz="914377" rtl="0" eaLnBrk="1" latinLnBrk="0" hangingPunct="1">
        <a:lnSpc>
          <a:spcPts val="2000"/>
        </a:lnSpc>
        <a:spcBef>
          <a:spcPts val="0"/>
        </a:spcBef>
        <a:spcAft>
          <a:spcPts val="600"/>
        </a:spcAft>
        <a:buFont typeface="Wingdings" charset="2"/>
        <a:buChar char="§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1142971" indent="-228594" algn="l" defTabSz="914377" rtl="0" eaLnBrk="1" latinLnBrk="0" hangingPunct="1">
        <a:lnSpc>
          <a:spcPts val="2000"/>
        </a:lnSpc>
        <a:spcBef>
          <a:spcPts val="0"/>
        </a:spcBef>
        <a:spcAft>
          <a:spcPts val="600"/>
        </a:spcAft>
        <a:buFont typeface="Wingdings" charset="2"/>
        <a:buChar char="§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1371566" indent="-228594" algn="l" defTabSz="914377" rtl="0" eaLnBrk="1" latinLnBrk="0" hangingPunct="1">
        <a:lnSpc>
          <a:spcPts val="2000"/>
        </a:lnSpc>
        <a:spcBef>
          <a:spcPts val="0"/>
        </a:spcBef>
        <a:spcAft>
          <a:spcPts val="600"/>
        </a:spcAft>
        <a:buFont typeface="Wingdings" charset="2"/>
        <a:buChar char="§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1600160" indent="-228594" algn="l" defTabSz="914377" rtl="0" eaLnBrk="1" latinLnBrk="0" hangingPunct="1">
        <a:lnSpc>
          <a:spcPts val="2000"/>
        </a:lnSpc>
        <a:spcBef>
          <a:spcPts val="0"/>
        </a:spcBef>
        <a:spcAft>
          <a:spcPts val="600"/>
        </a:spcAft>
        <a:buFont typeface="Wingdings" charset="2"/>
        <a:buChar char="§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" pos="5568" userDrawn="1">
          <p15:clr>
            <a:srgbClr val="A4A3A4"/>
          </p15:clr>
        </p15:guide>
        <p15:guide id="5" pos="192" userDrawn="1">
          <p15:clr>
            <a:srgbClr val="A4A3A4"/>
          </p15:clr>
        </p15:guide>
        <p15:guide id="9" pos="288" userDrawn="1">
          <p15:clr>
            <a:srgbClr val="FFFFFF"/>
          </p15:clr>
        </p15:guide>
        <p15:guide id="18" pos="5472" userDrawn="1">
          <p15:clr>
            <a:srgbClr val="FFFFFF"/>
          </p15:clr>
        </p15:guide>
        <p15:guide id="20" pos="2016" userDrawn="1">
          <p15:clr>
            <a:srgbClr val="A4A3A4"/>
          </p15:clr>
        </p15:guide>
        <p15:guide id="21" pos="3744" userDrawn="1">
          <p15:clr>
            <a:srgbClr val="A4A3A4"/>
          </p15:clr>
        </p15:guide>
        <p15:guide id="22" pos="3840" userDrawn="1">
          <p15:clr>
            <a:srgbClr val="A4A3A4"/>
          </p15:clr>
        </p15:guide>
        <p15:guide id="25" pos="2784" userDrawn="1">
          <p15:clr>
            <a:srgbClr val="A4A3A4"/>
          </p15:clr>
        </p15:guide>
        <p15:guide id="26" pos="2976" userDrawn="1">
          <p15:clr>
            <a:srgbClr val="A4A3A4"/>
          </p15:clr>
        </p15:guide>
        <p15:guide id="31" orient="horz" pos="4032" userDrawn="1">
          <p15:clr>
            <a:srgbClr val="A4A3A4"/>
          </p15:clr>
        </p15:guide>
        <p15:guide id="37" orient="horz" pos="1056" userDrawn="1">
          <p15:clr>
            <a:srgbClr val="A4A3A4"/>
          </p15:clr>
        </p15:guide>
        <p15:guide id="44" pos="192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office.com/Pages/AnalysisPage.aspx?id=gkccJXuCM0C3tRJQAmOHHw6VDLsIRFROqHj8fNqZ5OZUQkhWVldITzBFTzVTUlo1M1dWN04xUDc5RC4u&amp;AnalyzerToken=4SX4NOvQobooDygTF4jUqdt9DoBMP0C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edx.org/courses/course-v1:HarvardX+CS50+X/cours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8.xml"/><Relationship Id="rId6" Type="http://schemas.openxmlformats.org/officeDocument/2006/relationships/hyperlink" Target="https://app.pluralsight.com/library/courses/patterns-library/table-of-contents" TargetMode="External"/><Relationship Id="rId5" Type="http://schemas.openxmlformats.org/officeDocument/2006/relationships/hyperlink" Target="https://app.pluralsight.com/library/courses/javascript-es6-object-oriented-programming/table-of-contents" TargetMode="External"/><Relationship Id="rId4" Type="http://schemas.openxmlformats.org/officeDocument/2006/relationships/hyperlink" Target="https://app.pluralsight.com/library/courses/object-oriented-programming-fundamentals-csharp/table-of-content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uromonitorint-my.sharepoint.com/personal/mayura_sonar_euromonitor_com/Documents/Microsoft%20Teams%20Chat%20Files/Training_Plan_Graduates.xlsx?web=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azure.com/euromonitor/Software%20Engineering%20Team%20Training" TargetMode="External"/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1F239B-0C08-4847-B851-E91EE448B607}"/>
              </a:ext>
            </a:extLst>
          </p:cNvPr>
          <p:cNvSpPr>
            <a:spLocks noGrp="1"/>
          </p:cNvSpPr>
          <p:nvPr>
            <p:ph type="subTitle" idx="44"/>
          </p:nvPr>
        </p:nvSpPr>
        <p:spPr>
          <a:xfrm>
            <a:off x="1639236" y="596895"/>
            <a:ext cx="5865528" cy="393192"/>
          </a:xfrm>
        </p:spPr>
        <p:txBody>
          <a:bodyPr/>
          <a:lstStyle/>
          <a:p>
            <a:pPr algn="ctr"/>
            <a:r>
              <a:rPr lang="en-ZA" sz="2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to SE Transition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2DAF91-EE7A-4576-9933-BD21DA49E3DA}"/>
              </a:ext>
            </a:extLst>
          </p:cNvPr>
          <p:cNvSpPr/>
          <p:nvPr/>
        </p:nvSpPr>
        <p:spPr>
          <a:xfrm>
            <a:off x="4083009" y="3663221"/>
            <a:ext cx="2551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ZA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A4D0162-8D70-4430-9CEA-017E8BBED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8" y="82700"/>
            <a:ext cx="7973568" cy="155448"/>
          </a:xfrm>
        </p:spPr>
        <p:txBody>
          <a:bodyPr/>
          <a:lstStyle/>
          <a:p>
            <a:pPr algn="l"/>
            <a:r>
              <a:rPr lang="en-GB" sz="800" i="1" dirty="0">
                <a:solidFill>
                  <a:schemeClr val="bg1"/>
                </a:solidFill>
                <a:latin typeface="Arial" panose="020B0604020202020204" pitchFamily="34" charset="0"/>
              </a:rPr>
              <a:t>Review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90657B-8C62-4602-9F03-3E52C1AAD172}"/>
              </a:ext>
            </a:extLst>
          </p:cNvPr>
          <p:cNvSpPr/>
          <p:nvPr/>
        </p:nvSpPr>
        <p:spPr>
          <a:xfrm>
            <a:off x="284523" y="1494239"/>
            <a:ext cx="8506495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ZA" b="1" u="sng" dirty="0">
                <a:solidFill>
                  <a:srgbClr val="46535B"/>
                </a:solidFill>
                <a:latin typeface="Open Sans"/>
              </a:rPr>
              <a:t>Objective</a:t>
            </a:r>
          </a:p>
          <a:p>
            <a:endParaRPr lang="en-ZA" dirty="0">
              <a:solidFill>
                <a:srgbClr val="46535B"/>
              </a:solidFill>
              <a:latin typeface="Open Sans"/>
            </a:endParaRPr>
          </a:p>
          <a:p>
            <a:r>
              <a:rPr lang="en-ZA" i="1" dirty="0">
                <a:solidFill>
                  <a:srgbClr val="46535B"/>
                </a:solidFill>
                <a:latin typeface="Open Sans"/>
              </a:rPr>
              <a:t>Transition Database Developers to Software </a:t>
            </a:r>
            <a:r>
              <a:rPr lang="en-ZA" i="1">
                <a:solidFill>
                  <a:srgbClr val="46535B"/>
                </a:solidFill>
                <a:latin typeface="Open Sans"/>
              </a:rPr>
              <a:t>Engineer Competency</a:t>
            </a:r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3934E4-27DB-4C6C-AC3B-452E582DB68D}"/>
              </a:ext>
            </a:extLst>
          </p:cNvPr>
          <p:cNvSpPr/>
          <p:nvPr/>
        </p:nvSpPr>
        <p:spPr>
          <a:xfrm>
            <a:off x="568133" y="3079085"/>
            <a:ext cx="7367716" cy="16158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ZA" sz="1100" dirty="0">
                <a:latin typeface="Calibri" panose="020F0502020204030204" pitchFamily="34" charset="0"/>
                <a:ea typeface="Times New Roman" panose="02020603050405020304" pitchFamily="18" charset="0"/>
              </a:rPr>
              <a:t>Level 1: Self Learning – </a:t>
            </a:r>
            <a:r>
              <a:rPr lang="en-ZA" sz="11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e.g</a:t>
            </a:r>
            <a:r>
              <a:rPr lang="en-ZA" sz="1100" dirty="0">
                <a:latin typeface="Calibri" panose="020F0502020204030204" pitchFamily="34" charset="0"/>
                <a:ea typeface="Times New Roman" panose="02020603050405020304" pitchFamily="18" charset="0"/>
              </a:rPr>
              <a:t> Pluralsight Plan</a:t>
            </a:r>
            <a:endParaRPr lang="en-ZA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ZA" sz="1100" dirty="0">
                <a:latin typeface="Calibri" panose="020F0502020204030204" pitchFamily="34" charset="0"/>
                <a:ea typeface="Times New Roman" panose="02020603050405020304" pitchFamily="18" charset="0"/>
              </a:rPr>
              <a:t>Chantel and Mayura are looking at this to ensure we cover what is required.</a:t>
            </a:r>
            <a:endParaRPr lang="en-ZA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ZA" sz="1100" dirty="0">
                <a:latin typeface="Calibri" panose="020F0502020204030204" pitchFamily="34" charset="0"/>
                <a:ea typeface="Times New Roman" panose="02020603050405020304" pitchFamily="18" charset="0"/>
              </a:rPr>
              <a:t>Level 2: Mayura – Training plan</a:t>
            </a:r>
            <a:endParaRPr lang="en-ZA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ZA" sz="1100" dirty="0">
                <a:latin typeface="Calibri" panose="020F0502020204030204" pitchFamily="34" charset="0"/>
                <a:ea typeface="Times New Roman" panose="02020603050405020304" pitchFamily="18" charset="0"/>
              </a:rPr>
              <a:t>This would be an adapted version of the one we used in Bangalore on the Graduates.</a:t>
            </a:r>
            <a:endParaRPr lang="en-ZA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ZA" sz="1100" dirty="0">
                <a:latin typeface="Calibri" panose="020F0502020204030204" pitchFamily="34" charset="0"/>
                <a:ea typeface="Times New Roman" panose="02020603050405020304" pitchFamily="18" charset="0"/>
              </a:rPr>
              <a:t>We can work on this while working on the Pluralsight Plan.</a:t>
            </a:r>
            <a:endParaRPr lang="en-ZA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ZA" sz="1100" dirty="0">
                <a:latin typeface="Calibri" panose="020F0502020204030204" pitchFamily="34" charset="0"/>
                <a:ea typeface="Times New Roman" panose="02020603050405020304" pitchFamily="18" charset="0"/>
              </a:rPr>
              <a:t>Level 3: Engineering Team – Training plan</a:t>
            </a:r>
            <a:endParaRPr lang="en-ZA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ZA" sz="1100" dirty="0">
                <a:latin typeface="Calibri" panose="020F0502020204030204" pitchFamily="34" charset="0"/>
                <a:ea typeface="Times New Roman" panose="02020603050405020304" pitchFamily="18" charset="0"/>
              </a:rPr>
              <a:t>We should only push into this area once we are comfortable at Level 1 and Level 2.</a:t>
            </a:r>
            <a:endParaRPr lang="en-ZA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ZA" sz="1100" dirty="0">
                <a:latin typeface="Calibri" panose="020F0502020204030204" pitchFamily="34" charset="0"/>
                <a:ea typeface="Times New Roman" panose="02020603050405020304" pitchFamily="18" charset="0"/>
              </a:rPr>
              <a:t>Chantel and Ashok are looking at how we can assess at the various levels and we will feed back to you on this soon.</a:t>
            </a:r>
            <a:endParaRPr lang="en-ZA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668C6-5CE3-4BEC-B400-71CAE9C3357B}"/>
              </a:ext>
            </a:extLst>
          </p:cNvPr>
          <p:cNvSpPr/>
          <p:nvPr/>
        </p:nvSpPr>
        <p:spPr>
          <a:xfrm>
            <a:off x="213233" y="2599655"/>
            <a:ext cx="129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b="1" u="sng" dirty="0">
                <a:solidFill>
                  <a:srgbClr val="46535B"/>
                </a:solidFill>
                <a:latin typeface="Open Sans"/>
              </a:rPr>
              <a:t>Approach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33A276-BC44-4004-9AA6-20170D9703CE}"/>
              </a:ext>
            </a:extLst>
          </p:cNvPr>
          <p:cNvSpPr/>
          <p:nvPr/>
        </p:nvSpPr>
        <p:spPr>
          <a:xfrm>
            <a:off x="532046" y="5248388"/>
            <a:ext cx="7439890" cy="6001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ZA" sz="1100" dirty="0">
                <a:latin typeface="Calibri" panose="020F0502020204030204" pitchFamily="34" charset="0"/>
                <a:ea typeface="Times New Roman" panose="02020603050405020304" pitchFamily="18" charset="0"/>
              </a:rPr>
              <a:t>Level 1: Self Learning – </a:t>
            </a:r>
            <a:r>
              <a:rPr lang="en-ZA" sz="11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e.g</a:t>
            </a:r>
            <a:r>
              <a:rPr lang="en-ZA" sz="1100" dirty="0">
                <a:latin typeface="Calibri" panose="020F0502020204030204" pitchFamily="34" charset="0"/>
                <a:ea typeface="Times New Roman" panose="02020603050405020304" pitchFamily="18" charset="0"/>
              </a:rPr>
              <a:t> Pluralsight, </a:t>
            </a:r>
            <a:r>
              <a:rPr lang="en-ZA" sz="11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Edx</a:t>
            </a:r>
            <a:r>
              <a:rPr lang="en-ZA" sz="1100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endParaRPr lang="en-ZA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ZA" sz="1100" dirty="0">
                <a:latin typeface="Calibri" panose="020F0502020204030204" pitchFamily="34" charset="0"/>
                <a:ea typeface="Times New Roman" panose="02020603050405020304" pitchFamily="18" charset="0"/>
              </a:rPr>
              <a:t>Level 2: Mayura – Training plan</a:t>
            </a:r>
            <a:endParaRPr lang="en-ZA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ZA" sz="1100" dirty="0">
                <a:latin typeface="Calibri" panose="020F0502020204030204" pitchFamily="34" charset="0"/>
                <a:ea typeface="Times New Roman" panose="02020603050405020304" pitchFamily="18" charset="0"/>
              </a:rPr>
              <a:t>Level 3: Engineering Team – Project delivery</a:t>
            </a:r>
            <a:endParaRPr lang="en-ZA" sz="11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96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1F239B-0C08-4847-B851-E91EE448B607}"/>
              </a:ext>
            </a:extLst>
          </p:cNvPr>
          <p:cNvSpPr>
            <a:spLocks noGrp="1"/>
          </p:cNvSpPr>
          <p:nvPr>
            <p:ph type="subTitle" idx="44"/>
          </p:nvPr>
        </p:nvSpPr>
        <p:spPr>
          <a:xfrm>
            <a:off x="1846441" y="664772"/>
            <a:ext cx="5865528" cy="393192"/>
          </a:xfrm>
        </p:spPr>
        <p:txBody>
          <a:bodyPr/>
          <a:lstStyle/>
          <a:p>
            <a:pPr algn="ctr"/>
            <a:r>
              <a:rPr lang="en-ZA" sz="2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A4D0162-8D70-4430-9CEA-017E8BBED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8" y="82700"/>
            <a:ext cx="7973568" cy="155448"/>
          </a:xfrm>
        </p:spPr>
        <p:txBody>
          <a:bodyPr/>
          <a:lstStyle/>
          <a:p>
            <a:pPr algn="l"/>
            <a:r>
              <a:rPr lang="en-GB" sz="800" i="1" dirty="0">
                <a:solidFill>
                  <a:schemeClr val="bg1"/>
                </a:solidFill>
                <a:latin typeface="Arial" panose="020B0604020202020204" pitchFamily="34" charset="0"/>
              </a:rPr>
              <a:t>Review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87D935-1263-4FD1-8408-F1461C46CE31}"/>
              </a:ext>
            </a:extLst>
          </p:cNvPr>
          <p:cNvSpPr/>
          <p:nvPr/>
        </p:nvSpPr>
        <p:spPr>
          <a:xfrm>
            <a:off x="319217" y="2853844"/>
            <a:ext cx="2267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b="1" i="1" u="sng" dirty="0">
                <a:solidFill>
                  <a:srgbClr val="46535B"/>
                </a:solidFill>
                <a:latin typeface="Open Sans"/>
              </a:rPr>
              <a:t>Synopsis on Results</a:t>
            </a:r>
            <a:endParaRPr lang="en-ZA" b="1" u="sn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D3D7B7-C959-497F-B0E0-BBC2DD6F3D0C}"/>
              </a:ext>
            </a:extLst>
          </p:cNvPr>
          <p:cNvSpPr/>
          <p:nvPr/>
        </p:nvSpPr>
        <p:spPr>
          <a:xfrm>
            <a:off x="284523" y="1494239"/>
            <a:ext cx="8506495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ZA" b="1" u="sng" dirty="0">
                <a:solidFill>
                  <a:srgbClr val="46535B"/>
                </a:solidFill>
                <a:latin typeface="Open Sans"/>
              </a:rPr>
              <a:t>Objective</a:t>
            </a:r>
          </a:p>
          <a:p>
            <a:endParaRPr lang="en-ZA" dirty="0">
              <a:solidFill>
                <a:srgbClr val="46535B"/>
              </a:solidFill>
              <a:latin typeface="Open Sans"/>
            </a:endParaRPr>
          </a:p>
          <a:p>
            <a:r>
              <a:rPr lang="en-ZA" i="1" dirty="0">
                <a:solidFill>
                  <a:srgbClr val="46535B"/>
                </a:solidFill>
                <a:latin typeface="Open Sans"/>
              </a:rPr>
              <a:t>To gain an understanding of the current level of Software Engineering competencies. </a:t>
            </a:r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1AA1D6-7A8A-4B99-B630-7356560F3BB6}"/>
              </a:ext>
            </a:extLst>
          </p:cNvPr>
          <p:cNvSpPr/>
          <p:nvPr/>
        </p:nvSpPr>
        <p:spPr>
          <a:xfrm>
            <a:off x="380893" y="3463950"/>
            <a:ext cx="7647863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400" dirty="0"/>
              <a:t> Because none of the candidates have a formal degree we need to start with the fundamentals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400" dirty="0"/>
              <a:t>Some people have programming experience but it is not sufficient to be acknowledged as a EMI 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400" dirty="0"/>
              <a:t>Most people consider their skill levels to be at Beginner to Intermediate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520E27-0B6B-4567-976C-3C8FC7962599}"/>
              </a:ext>
            </a:extLst>
          </p:cNvPr>
          <p:cNvSpPr/>
          <p:nvPr/>
        </p:nvSpPr>
        <p:spPr>
          <a:xfrm>
            <a:off x="523961" y="4504943"/>
            <a:ext cx="4572001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dirty="0">
                <a:hlinkClick r:id="rId3"/>
              </a:rPr>
              <a:t>Survey</a:t>
            </a:r>
            <a:r>
              <a:rPr lang="en-Z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4778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1F239B-0C08-4847-B851-E91EE448B607}"/>
              </a:ext>
            </a:extLst>
          </p:cNvPr>
          <p:cNvSpPr>
            <a:spLocks noGrp="1"/>
          </p:cNvSpPr>
          <p:nvPr>
            <p:ph type="subTitle" idx="44"/>
          </p:nvPr>
        </p:nvSpPr>
        <p:spPr>
          <a:xfrm>
            <a:off x="1700508" y="703891"/>
            <a:ext cx="5865528" cy="393192"/>
          </a:xfrm>
        </p:spPr>
        <p:txBody>
          <a:bodyPr/>
          <a:lstStyle/>
          <a:p>
            <a:pPr algn="ctr"/>
            <a:r>
              <a:rPr lang="en-ZA" sz="2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1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A4D0162-8D70-4430-9CEA-017E8BBED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8" y="82700"/>
            <a:ext cx="7973568" cy="155448"/>
          </a:xfrm>
        </p:spPr>
        <p:txBody>
          <a:bodyPr/>
          <a:lstStyle/>
          <a:p>
            <a:pPr algn="l"/>
            <a:r>
              <a:rPr lang="en-GB" sz="800" i="1" dirty="0">
                <a:solidFill>
                  <a:schemeClr val="bg1"/>
                </a:solidFill>
                <a:latin typeface="Arial" panose="020B0604020202020204" pitchFamily="34" charset="0"/>
              </a:rPr>
              <a:t>Review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C5A668-C6D4-4703-8E02-7ABF63C828D0}"/>
              </a:ext>
            </a:extLst>
          </p:cNvPr>
          <p:cNvSpPr/>
          <p:nvPr/>
        </p:nvSpPr>
        <p:spPr>
          <a:xfrm>
            <a:off x="318752" y="1484459"/>
            <a:ext cx="8506495" cy="13542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ZA" b="1" u="sng" dirty="0">
                <a:solidFill>
                  <a:srgbClr val="46535B"/>
                </a:solidFill>
                <a:latin typeface="Open Sans"/>
              </a:rPr>
              <a:t>Objective</a:t>
            </a:r>
          </a:p>
          <a:p>
            <a:pPr lvl="0">
              <a:spcAft>
                <a:spcPts val="0"/>
              </a:spcAft>
            </a:pPr>
            <a:endParaRPr lang="en-ZA" sz="16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0">
              <a:spcAft>
                <a:spcPts val="0"/>
              </a:spcAft>
            </a:pPr>
            <a:r>
              <a:rPr lang="en-ZA" sz="1600" dirty="0">
                <a:latin typeface="Calibri" panose="020F0502020204030204" pitchFamily="34" charset="0"/>
                <a:ea typeface="Times New Roman" panose="02020603050405020304" pitchFamily="18" charset="0"/>
              </a:rPr>
              <a:t>To gain a theorical understanding of the fundamental principles in Software Engineering by learning Object Oriented Design and Design Patterns.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ZA" sz="16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913A8F-1909-48CC-9173-52593BF0C670}"/>
              </a:ext>
            </a:extLst>
          </p:cNvPr>
          <p:cNvSpPr/>
          <p:nvPr/>
        </p:nvSpPr>
        <p:spPr>
          <a:xfrm>
            <a:off x="318752" y="3340925"/>
            <a:ext cx="2273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b="1" u="sng" dirty="0">
                <a:solidFill>
                  <a:srgbClr val="46535B"/>
                </a:solidFill>
                <a:latin typeface="Open Sans"/>
              </a:rPr>
              <a:t>Learning Resources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F3F49F-1383-45FD-A6C4-31FB6D8CA622}"/>
              </a:ext>
            </a:extLst>
          </p:cNvPr>
          <p:cNvSpPr/>
          <p:nvPr/>
        </p:nvSpPr>
        <p:spPr>
          <a:xfrm>
            <a:off x="318752" y="3818119"/>
            <a:ext cx="508549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400" dirty="0">
                <a:hlinkClick r:id="rId3"/>
              </a:rPr>
              <a:t>Introduction to Computer Science</a:t>
            </a:r>
            <a:r>
              <a:rPr lang="en-ZA" sz="1400" dirty="0"/>
              <a:t> (10 Weeks)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400" dirty="0">
                <a:hlinkClick r:id="rId4"/>
              </a:rPr>
              <a:t>Object-Oriented Programming – Fundamentals in C#</a:t>
            </a:r>
            <a:r>
              <a:rPr lang="en-ZA" sz="1400" dirty="0"/>
              <a:t> - (3h 26m)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400" dirty="0">
                <a:hlinkClick r:id="rId5"/>
              </a:rPr>
              <a:t>Object-Oriented Programming in </a:t>
            </a:r>
            <a:r>
              <a:rPr lang="en-ZA" sz="1400" dirty="0" err="1">
                <a:hlinkClick r:id="rId5"/>
              </a:rPr>
              <a:t>Javascript</a:t>
            </a:r>
            <a:r>
              <a:rPr lang="en-ZA" sz="1400" dirty="0">
                <a:hlinkClick r:id="rId5"/>
              </a:rPr>
              <a:t> </a:t>
            </a:r>
            <a:r>
              <a:rPr lang="en-ZA" sz="1400" dirty="0"/>
              <a:t>– (2h 27m)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400" dirty="0">
                <a:hlinkClick r:id="rId6"/>
              </a:rPr>
              <a:t>Design Patterns Library </a:t>
            </a:r>
            <a:r>
              <a:rPr lang="en-ZA" sz="1400" dirty="0"/>
              <a:t> - (15h38 min)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FC88C5-7D56-40BE-8B58-FB5E30DDE7D1}"/>
              </a:ext>
            </a:extLst>
          </p:cNvPr>
          <p:cNvSpPr/>
          <p:nvPr/>
        </p:nvSpPr>
        <p:spPr>
          <a:xfrm>
            <a:off x="318752" y="5188875"/>
            <a:ext cx="2303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b="1" u="sng" dirty="0">
                <a:solidFill>
                  <a:srgbClr val="46535B"/>
                </a:solidFill>
                <a:latin typeface="Open Sans"/>
              </a:rPr>
              <a:t>Assessment Criteria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84C927-FFC1-4B52-95CA-7A979E6A68BE}"/>
              </a:ext>
            </a:extLst>
          </p:cNvPr>
          <p:cNvSpPr/>
          <p:nvPr/>
        </p:nvSpPr>
        <p:spPr>
          <a:xfrm>
            <a:off x="318752" y="5605749"/>
            <a:ext cx="4612545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400" dirty="0"/>
              <a:t>Multiple Choice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400" dirty="0"/>
              <a:t>Online Courseware Assessment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400" dirty="0"/>
              <a:t>Continuous Assessment (monthly performance appraisal)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400" dirty="0"/>
          </a:p>
        </p:txBody>
      </p:sp>
    </p:spTree>
    <p:extLst>
      <p:ext uri="{BB962C8B-B14F-4D97-AF65-F5344CB8AC3E}">
        <p14:creationId xmlns:p14="http://schemas.microsoft.com/office/powerpoint/2010/main" val="668897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1F239B-0C08-4847-B851-E91EE448B607}"/>
              </a:ext>
            </a:extLst>
          </p:cNvPr>
          <p:cNvSpPr>
            <a:spLocks noGrp="1"/>
          </p:cNvSpPr>
          <p:nvPr>
            <p:ph type="subTitle" idx="44"/>
          </p:nvPr>
        </p:nvSpPr>
        <p:spPr>
          <a:xfrm>
            <a:off x="1597059" y="638091"/>
            <a:ext cx="5865528" cy="393192"/>
          </a:xfrm>
        </p:spPr>
        <p:txBody>
          <a:bodyPr/>
          <a:lstStyle/>
          <a:p>
            <a:pPr algn="ctr"/>
            <a:r>
              <a:rPr lang="en-ZA" sz="2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2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A4D0162-8D70-4430-9CEA-017E8BBED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8" y="82700"/>
            <a:ext cx="7973568" cy="155448"/>
          </a:xfrm>
        </p:spPr>
        <p:txBody>
          <a:bodyPr/>
          <a:lstStyle/>
          <a:p>
            <a:pPr algn="l"/>
            <a:r>
              <a:rPr lang="en-GB" sz="800" i="1" dirty="0">
                <a:solidFill>
                  <a:schemeClr val="bg1"/>
                </a:solidFill>
                <a:latin typeface="Arial" panose="020B0604020202020204" pitchFamily="34" charset="0"/>
              </a:rPr>
              <a:t>Review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C5A668-C6D4-4703-8E02-7ABF63C828D0}"/>
              </a:ext>
            </a:extLst>
          </p:cNvPr>
          <p:cNvSpPr/>
          <p:nvPr/>
        </p:nvSpPr>
        <p:spPr>
          <a:xfrm>
            <a:off x="318752" y="1431226"/>
            <a:ext cx="8506495" cy="8925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ZA" b="1" u="sng" dirty="0">
                <a:solidFill>
                  <a:srgbClr val="46535B"/>
                </a:solidFill>
                <a:latin typeface="Open Sans"/>
              </a:rPr>
              <a:t>Objective</a:t>
            </a:r>
          </a:p>
          <a:p>
            <a:endParaRPr lang="en-ZA" b="1" u="sng" dirty="0">
              <a:solidFill>
                <a:srgbClr val="46535B"/>
              </a:solidFill>
              <a:latin typeface="Open Sans"/>
            </a:endParaRPr>
          </a:p>
          <a:p>
            <a:pPr lvl="0">
              <a:spcAft>
                <a:spcPts val="0"/>
              </a:spcAft>
            </a:pPr>
            <a:r>
              <a:rPr lang="en-ZA" sz="1600" dirty="0">
                <a:latin typeface="Calibri" panose="020F0502020204030204" pitchFamily="34" charset="0"/>
                <a:ea typeface="Times New Roman" panose="02020603050405020304" pitchFamily="18" charset="0"/>
              </a:rPr>
              <a:t>To gain a practical knowledge on the technologies used in Software Engineering Team.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64E2CF-E6B0-4C5E-8AD4-EAD7745061DF}"/>
              </a:ext>
            </a:extLst>
          </p:cNvPr>
          <p:cNvSpPr/>
          <p:nvPr/>
        </p:nvSpPr>
        <p:spPr>
          <a:xfrm>
            <a:off x="520169" y="3563573"/>
            <a:ext cx="287639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b="1" u="sng" dirty="0">
                <a:solidFill>
                  <a:srgbClr val="46535B"/>
                </a:solidFill>
                <a:latin typeface="Open Sans"/>
              </a:rPr>
              <a:t>Learning Resources</a:t>
            </a:r>
            <a:r>
              <a:rPr lang="en-ZA" sz="1400" dirty="0"/>
              <a:t>:</a:t>
            </a:r>
          </a:p>
          <a:p>
            <a:endParaRPr lang="en-ZA" sz="1400" dirty="0"/>
          </a:p>
          <a:p>
            <a:endParaRPr lang="en-ZA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5C179-27A0-4A51-8020-570A5893D8FE}"/>
              </a:ext>
            </a:extLst>
          </p:cNvPr>
          <p:cNvSpPr/>
          <p:nvPr/>
        </p:nvSpPr>
        <p:spPr>
          <a:xfrm>
            <a:off x="622806" y="5426774"/>
            <a:ext cx="58613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400" dirty="0"/>
              <a:t>Pre and Post Assessment on each technology mentioned in training plan.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400" dirty="0"/>
              <a:t>Multiple Choice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400" dirty="0"/>
              <a:t>Passing Criteria for Post Assessment will be 80%.</a:t>
            </a:r>
          </a:p>
          <a:p>
            <a:endParaRPr lang="en-ZA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59AC69-DDB4-4F85-9495-759182343587}"/>
              </a:ext>
            </a:extLst>
          </p:cNvPr>
          <p:cNvSpPr/>
          <p:nvPr/>
        </p:nvSpPr>
        <p:spPr>
          <a:xfrm>
            <a:off x="548381" y="4051719"/>
            <a:ext cx="62397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hlinkClick r:id="rId3"/>
              </a:rPr>
              <a:t>Class Room Training  </a:t>
            </a:r>
            <a:r>
              <a:rPr lang="en-IN" sz="1400" dirty="0"/>
              <a:t>-Mayura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Exercises to gain hands on practice on each technology covered in training.</a:t>
            </a:r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r>
              <a:rPr lang="en-IN" sz="1400" dirty="0"/>
              <a:t> </a:t>
            </a:r>
          </a:p>
          <a:p>
            <a:endParaRPr lang="en-IN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27DC92-3E3A-43B3-B95E-26CA7E562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69" y="5018938"/>
            <a:ext cx="2402032" cy="49381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EFEA2A4-4366-409C-853A-E13AAD11C16C}"/>
              </a:ext>
            </a:extLst>
          </p:cNvPr>
          <p:cNvSpPr/>
          <p:nvPr/>
        </p:nvSpPr>
        <p:spPr>
          <a:xfrm>
            <a:off x="520169" y="2446486"/>
            <a:ext cx="32652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b="1" u="sng" dirty="0">
                <a:solidFill>
                  <a:srgbClr val="46535B"/>
                </a:solidFill>
                <a:latin typeface="Open Sans"/>
              </a:rPr>
              <a:t>Pre-requisite</a:t>
            </a:r>
          </a:p>
          <a:p>
            <a:endParaRPr lang="en-ZA" sz="1400" b="1" u="sng" dirty="0">
              <a:solidFill>
                <a:srgbClr val="46535B"/>
              </a:solidFill>
              <a:latin typeface="Open Sans"/>
            </a:endParaRPr>
          </a:p>
          <a:p>
            <a:endParaRPr lang="en-ZA" sz="1400" dirty="0"/>
          </a:p>
          <a:p>
            <a:endParaRPr lang="en-ZA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8B5B36-9C66-4470-B8FF-B498BFA68243}"/>
              </a:ext>
            </a:extLst>
          </p:cNvPr>
          <p:cNvSpPr txBox="1"/>
          <p:nvPr/>
        </p:nvSpPr>
        <p:spPr>
          <a:xfrm>
            <a:off x="402833" y="2856227"/>
            <a:ext cx="3920359" cy="50498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200" b="0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60626C-A739-4259-8348-F4B8E6A5D0CA}"/>
              </a:ext>
            </a:extLst>
          </p:cNvPr>
          <p:cNvSpPr/>
          <p:nvPr/>
        </p:nvSpPr>
        <p:spPr>
          <a:xfrm>
            <a:off x="520169" y="2856227"/>
            <a:ext cx="43373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400" dirty="0"/>
              <a:t>Successful completion of Level 1 training.</a:t>
            </a:r>
          </a:p>
          <a:p>
            <a:endParaRPr lang="en-ZA" sz="1400" b="1" u="sng" dirty="0">
              <a:solidFill>
                <a:srgbClr val="46535B"/>
              </a:solidFill>
              <a:latin typeface="Open Sans"/>
            </a:endParaRPr>
          </a:p>
          <a:p>
            <a:endParaRPr lang="en-ZA" sz="1400" dirty="0"/>
          </a:p>
          <a:p>
            <a:endParaRPr lang="en-ZA" b="1" u="sng" dirty="0">
              <a:solidFill>
                <a:srgbClr val="46535B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48999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1F239B-0C08-4847-B851-E91EE448B607}"/>
              </a:ext>
            </a:extLst>
          </p:cNvPr>
          <p:cNvSpPr>
            <a:spLocks noGrp="1"/>
          </p:cNvSpPr>
          <p:nvPr>
            <p:ph type="subTitle" idx="44"/>
          </p:nvPr>
        </p:nvSpPr>
        <p:spPr>
          <a:xfrm>
            <a:off x="1700508" y="703891"/>
            <a:ext cx="5865528" cy="393192"/>
          </a:xfrm>
        </p:spPr>
        <p:txBody>
          <a:bodyPr/>
          <a:lstStyle/>
          <a:p>
            <a:pPr algn="ctr"/>
            <a:r>
              <a:rPr lang="en-ZA" sz="2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3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A4D0162-8D70-4430-9CEA-017E8BBED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8" y="82700"/>
            <a:ext cx="7973568" cy="155448"/>
          </a:xfrm>
        </p:spPr>
        <p:txBody>
          <a:bodyPr/>
          <a:lstStyle/>
          <a:p>
            <a:pPr algn="l"/>
            <a:r>
              <a:rPr lang="en-GB" sz="800" i="1" dirty="0">
                <a:solidFill>
                  <a:schemeClr val="bg1"/>
                </a:solidFill>
                <a:latin typeface="Arial" panose="020B0604020202020204" pitchFamily="34" charset="0"/>
              </a:rPr>
              <a:t>Review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C5A668-C6D4-4703-8E02-7ABF63C828D0}"/>
              </a:ext>
            </a:extLst>
          </p:cNvPr>
          <p:cNvSpPr/>
          <p:nvPr/>
        </p:nvSpPr>
        <p:spPr>
          <a:xfrm>
            <a:off x="318752" y="1388774"/>
            <a:ext cx="8506495" cy="11079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ZA" b="1" u="sng" dirty="0">
                <a:solidFill>
                  <a:srgbClr val="46535B"/>
                </a:solidFill>
                <a:latin typeface="Open Sans"/>
              </a:rPr>
              <a:t>Objective</a:t>
            </a:r>
          </a:p>
          <a:p>
            <a:pPr lvl="0">
              <a:spcAft>
                <a:spcPts val="0"/>
              </a:spcAft>
            </a:pPr>
            <a:endParaRPr lang="en-ZA" sz="16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0">
              <a:spcAft>
                <a:spcPts val="0"/>
              </a:spcAft>
            </a:pPr>
            <a:r>
              <a:rPr lang="en-ZA" sz="1600" dirty="0">
                <a:latin typeface="Calibri" panose="020F0502020204030204" pitchFamily="34" charset="0"/>
                <a:ea typeface="Times New Roman" panose="02020603050405020304" pitchFamily="18" charset="0"/>
              </a:rPr>
              <a:t>To gain practical experience in delivering an end-to-end application.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ZA" sz="16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913A8F-1909-48CC-9173-52593BF0C670}"/>
              </a:ext>
            </a:extLst>
          </p:cNvPr>
          <p:cNvSpPr/>
          <p:nvPr/>
        </p:nvSpPr>
        <p:spPr>
          <a:xfrm>
            <a:off x="234666" y="3399436"/>
            <a:ext cx="1263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b="1" u="sng" dirty="0">
                <a:solidFill>
                  <a:srgbClr val="46535B"/>
                </a:solidFill>
                <a:latin typeface="Open Sans"/>
              </a:rPr>
              <a:t>Resources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F3F49F-1383-45FD-A6C4-31FB6D8CA622}"/>
              </a:ext>
            </a:extLst>
          </p:cNvPr>
          <p:cNvSpPr/>
          <p:nvPr/>
        </p:nvSpPr>
        <p:spPr>
          <a:xfrm>
            <a:off x="267589" y="3810766"/>
            <a:ext cx="287232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400" dirty="0"/>
              <a:t>Mentorship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400" dirty="0"/>
              <a:t>EMI toolsets and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400" dirty="0"/>
              <a:t>Defined 6 week training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FC88C5-7D56-40BE-8B58-FB5E30DDE7D1}"/>
              </a:ext>
            </a:extLst>
          </p:cNvPr>
          <p:cNvSpPr/>
          <p:nvPr/>
        </p:nvSpPr>
        <p:spPr>
          <a:xfrm>
            <a:off x="123737" y="5245034"/>
            <a:ext cx="2303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b="1" u="sng" dirty="0">
                <a:solidFill>
                  <a:srgbClr val="46535B"/>
                </a:solidFill>
                <a:latin typeface="Open Sans"/>
              </a:rPr>
              <a:t>Assessment Criteria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84C927-FFC1-4B52-95CA-7A979E6A68BE}"/>
              </a:ext>
            </a:extLst>
          </p:cNvPr>
          <p:cNvSpPr/>
          <p:nvPr/>
        </p:nvSpPr>
        <p:spPr>
          <a:xfrm>
            <a:off x="156660" y="5651179"/>
            <a:ext cx="4654223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400" dirty="0"/>
              <a:t>Mentors assessment through duration of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400" dirty="0"/>
              <a:t>Continuous Assessment (monthly performance appraisal)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2758B4-9B77-4259-BADA-59BB3D37D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952" y="3020817"/>
            <a:ext cx="5330388" cy="268082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BECEF0E-C50C-4588-A1EA-595BF92A5B32}"/>
              </a:ext>
            </a:extLst>
          </p:cNvPr>
          <p:cNvSpPr/>
          <p:nvPr/>
        </p:nvSpPr>
        <p:spPr>
          <a:xfrm>
            <a:off x="201743" y="2639954"/>
            <a:ext cx="32652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b="1" u="sng" dirty="0">
                <a:solidFill>
                  <a:srgbClr val="46535B"/>
                </a:solidFill>
                <a:latin typeface="Open Sans"/>
              </a:rPr>
              <a:t>Pre-requisite</a:t>
            </a:r>
          </a:p>
          <a:p>
            <a:endParaRPr lang="en-ZA" sz="1400" b="1" u="sng" dirty="0">
              <a:solidFill>
                <a:srgbClr val="46535B"/>
              </a:solidFill>
              <a:latin typeface="Open Sans"/>
            </a:endParaRPr>
          </a:p>
          <a:p>
            <a:endParaRPr lang="en-ZA" sz="1400" dirty="0"/>
          </a:p>
          <a:p>
            <a:endParaRPr lang="en-ZA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CF845C-456C-48CE-88B8-55233BC105BC}"/>
              </a:ext>
            </a:extLst>
          </p:cNvPr>
          <p:cNvSpPr/>
          <p:nvPr/>
        </p:nvSpPr>
        <p:spPr>
          <a:xfrm>
            <a:off x="234666" y="2967737"/>
            <a:ext cx="43373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400" dirty="0"/>
              <a:t>Successful completion of </a:t>
            </a:r>
            <a:r>
              <a:rPr lang="en-ZA" sz="1400"/>
              <a:t>Level 2 </a:t>
            </a:r>
            <a:r>
              <a:rPr lang="en-ZA" sz="1400" dirty="0"/>
              <a:t>training.</a:t>
            </a:r>
          </a:p>
          <a:p>
            <a:endParaRPr lang="en-ZA" sz="1400" b="1" u="sng" dirty="0">
              <a:solidFill>
                <a:srgbClr val="46535B"/>
              </a:solidFill>
              <a:latin typeface="Open Sans"/>
            </a:endParaRPr>
          </a:p>
          <a:p>
            <a:endParaRPr lang="en-ZA" sz="1400" dirty="0"/>
          </a:p>
          <a:p>
            <a:endParaRPr lang="en-ZA" b="1" u="sng" dirty="0">
              <a:solidFill>
                <a:srgbClr val="46535B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99918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8E76B25B-550C-4391-AC7E-EDB2C1E084A8}"/>
              </a:ext>
            </a:extLst>
          </p:cNvPr>
          <p:cNvSpPr txBox="1">
            <a:spLocks/>
          </p:cNvSpPr>
          <p:nvPr/>
        </p:nvSpPr>
        <p:spPr>
          <a:xfrm>
            <a:off x="1639236" y="718560"/>
            <a:ext cx="5865528" cy="3931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914377" rtl="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lang="en-US" sz="2100" kern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 sz="1600" ker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2pPr>
            <a:lvl3pPr marL="228594" marR="0" indent="-228594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charset="2"/>
              <a:buChar char="§"/>
              <a:tabLst/>
              <a:defRPr sz="1600" ker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457189" marR="0" indent="-228594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charset="2"/>
              <a:buChar char="§"/>
              <a:tabLst/>
              <a:defRPr sz="1600" ker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688957" marR="0" indent="-228594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charset="2"/>
              <a:buChar char="§"/>
              <a:tabLst/>
              <a:defRPr sz="1600" ker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915965" indent="-228594" algn="l" defTabSz="914377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Char char="§"/>
              <a:tabLst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142971" indent="-228594" algn="l" defTabSz="914377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Char char="§"/>
              <a:tabLst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371566" indent="-228594" algn="l" defTabSz="914377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Char char="§"/>
              <a:tabLst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1600160" indent="-228594" algn="l" defTabSz="914377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Char char="§"/>
              <a:tabLst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pPr algn="ctr"/>
            <a:r>
              <a:rPr lang="en-ZA" sz="2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Delivery Mechanism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06463E-3105-41DD-B3E4-FD1DFFCB6287}"/>
              </a:ext>
            </a:extLst>
          </p:cNvPr>
          <p:cNvSpPr/>
          <p:nvPr/>
        </p:nvSpPr>
        <p:spPr>
          <a:xfrm>
            <a:off x="400917" y="3059668"/>
            <a:ext cx="167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b="1" i="1" u="sng" dirty="0">
                <a:solidFill>
                  <a:srgbClr val="46535B"/>
                </a:solidFill>
                <a:latin typeface="Open Sans"/>
              </a:rPr>
              <a:t>SCRUM Board</a:t>
            </a:r>
            <a:endParaRPr lang="en-ZA" b="1" u="sn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B1E67E-4B10-40AE-B995-261D80E27A01}"/>
              </a:ext>
            </a:extLst>
          </p:cNvPr>
          <p:cNvSpPr/>
          <p:nvPr/>
        </p:nvSpPr>
        <p:spPr>
          <a:xfrm>
            <a:off x="400917" y="3542989"/>
            <a:ext cx="22767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1400" i="1" dirty="0">
                <a:solidFill>
                  <a:srgbClr val="46535B"/>
                </a:solidFill>
                <a:latin typeface="Open Sans"/>
                <a:hlinkClick r:id="rId2"/>
              </a:rPr>
              <a:t>Software Engineer Training</a:t>
            </a:r>
            <a:endParaRPr lang="en-ZA" sz="1400" i="1" dirty="0">
              <a:solidFill>
                <a:srgbClr val="46535B"/>
              </a:solidFill>
              <a:latin typeface="Open Sans"/>
            </a:endParaRPr>
          </a:p>
          <a:p>
            <a:endParaRPr lang="en-ZA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ADF055-2C1B-4CBE-A160-B50F73C9688C}"/>
              </a:ext>
            </a:extLst>
          </p:cNvPr>
          <p:cNvSpPr/>
          <p:nvPr/>
        </p:nvSpPr>
        <p:spPr>
          <a:xfrm>
            <a:off x="225844" y="1499129"/>
            <a:ext cx="8506495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ZA" b="1" u="sng" dirty="0">
                <a:solidFill>
                  <a:srgbClr val="46535B"/>
                </a:solidFill>
                <a:latin typeface="Open Sans"/>
              </a:rPr>
              <a:t>Objective</a:t>
            </a:r>
          </a:p>
          <a:p>
            <a:endParaRPr lang="en-ZA" b="1" u="sng" dirty="0">
              <a:solidFill>
                <a:srgbClr val="46535B"/>
              </a:solidFill>
              <a:latin typeface="Open Sans"/>
            </a:endParaRPr>
          </a:p>
          <a:p>
            <a:r>
              <a:rPr lang="en-ZA" dirty="0">
                <a:solidFill>
                  <a:srgbClr val="46535B"/>
                </a:solidFill>
                <a:latin typeface="Open Sans"/>
              </a:rPr>
              <a:t>Enable a transparent process of learning which will identify support when required.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77630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1F239B-0C08-4847-B851-E91EE448B607}"/>
              </a:ext>
            </a:extLst>
          </p:cNvPr>
          <p:cNvSpPr>
            <a:spLocks noGrp="1"/>
          </p:cNvSpPr>
          <p:nvPr>
            <p:ph type="subTitle" idx="44"/>
          </p:nvPr>
        </p:nvSpPr>
        <p:spPr>
          <a:xfrm>
            <a:off x="1700508" y="703891"/>
            <a:ext cx="5865528" cy="393192"/>
          </a:xfrm>
        </p:spPr>
        <p:txBody>
          <a:bodyPr/>
          <a:lstStyle/>
          <a:p>
            <a:pPr algn="ctr"/>
            <a:r>
              <a:rPr lang="en-ZA" sz="2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Delivery Schedule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A4D0162-8D70-4430-9CEA-017E8BBED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8" y="82700"/>
            <a:ext cx="7973568" cy="155448"/>
          </a:xfrm>
        </p:spPr>
        <p:txBody>
          <a:bodyPr/>
          <a:lstStyle/>
          <a:p>
            <a:pPr algn="l"/>
            <a:r>
              <a:rPr lang="en-GB" sz="800" i="1" dirty="0">
                <a:solidFill>
                  <a:schemeClr val="bg1"/>
                </a:solidFill>
                <a:latin typeface="Arial" panose="020B0604020202020204" pitchFamily="34" charset="0"/>
              </a:rPr>
              <a:t>Review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A8F1B-1800-4496-A1FB-B69C7F184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8718"/>
            <a:ext cx="9144000" cy="307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38837"/>
      </p:ext>
    </p:extLst>
  </p:cSld>
  <p:clrMapOvr>
    <a:masterClrMapping/>
  </p:clrMapOvr>
</p:sld>
</file>

<file path=ppt/theme/theme1.xml><?xml version="1.0" encoding="utf-8"?>
<a:theme xmlns:a="http://schemas.openxmlformats.org/drawingml/2006/main" name="EMI Presentation">
  <a:themeElements>
    <a:clrScheme name="EMI house 5">
      <a:dk1>
        <a:srgbClr val="414141"/>
      </a:dk1>
      <a:lt1>
        <a:srgbClr val="FFFFFF"/>
      </a:lt1>
      <a:dk2>
        <a:srgbClr val="000000"/>
      </a:dk2>
      <a:lt2>
        <a:srgbClr val="7F7F7F"/>
      </a:lt2>
      <a:accent1>
        <a:srgbClr val="35637C"/>
      </a:accent1>
      <a:accent2>
        <a:srgbClr val="00A6CE"/>
      </a:accent2>
      <a:accent3>
        <a:srgbClr val="FF9C15"/>
      </a:accent3>
      <a:accent4>
        <a:srgbClr val="A73D71"/>
      </a:accent4>
      <a:accent5>
        <a:srgbClr val="FF6911"/>
      </a:accent5>
      <a:accent6>
        <a:srgbClr val="3FAE29"/>
      </a:accent6>
      <a:hlink>
        <a:srgbClr val="35627B"/>
      </a:hlink>
      <a:folHlink>
        <a:srgbClr val="5D87A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square" lIns="0" tIns="0" rIns="0" bIns="0" rtlCol="0" anchor="t" anchorCtr="0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kern="1200" cap="none" spc="0" normalizeH="0" noProof="0" dirty="0" smtClean="0">
            <a:ln>
              <a:noFill/>
            </a:ln>
            <a:effectLst/>
            <a:uLnTx/>
            <a:uFillTx/>
            <a:latin typeface="Arial" pitchFamily="34" charset="0"/>
            <a:ea typeface="+mj-ea"/>
            <a:cs typeface="+mj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MI-Presentation-4x3_v4.2" id="{2436986C-EA09-4DD2-B5AC-538519D58FF9}" vid="{2B884FE5-61FC-40E8-8357-31495BBAA2ED}"/>
    </a:ext>
  </a:extLst>
</a:theme>
</file>

<file path=ppt/theme/theme2.xml><?xml version="1.0" encoding="utf-8"?>
<a:theme xmlns:a="http://schemas.openxmlformats.org/drawingml/2006/main" name="EMI Impact Slides">
  <a:themeElements>
    <a:clrScheme name="EMI house 5">
      <a:dk1>
        <a:srgbClr val="414141"/>
      </a:dk1>
      <a:lt1>
        <a:srgbClr val="FFFFFF"/>
      </a:lt1>
      <a:dk2>
        <a:srgbClr val="000000"/>
      </a:dk2>
      <a:lt2>
        <a:srgbClr val="7F7F7F"/>
      </a:lt2>
      <a:accent1>
        <a:srgbClr val="35637C"/>
      </a:accent1>
      <a:accent2>
        <a:srgbClr val="00A6CE"/>
      </a:accent2>
      <a:accent3>
        <a:srgbClr val="FF9C15"/>
      </a:accent3>
      <a:accent4>
        <a:srgbClr val="A73D71"/>
      </a:accent4>
      <a:accent5>
        <a:srgbClr val="FF6911"/>
      </a:accent5>
      <a:accent6>
        <a:srgbClr val="3FAE29"/>
      </a:accent6>
      <a:hlink>
        <a:srgbClr val="35627B"/>
      </a:hlink>
      <a:folHlink>
        <a:srgbClr val="5D87A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square" lIns="0" tIns="0" rIns="0" bIns="0" rtlCol="0" anchor="t" anchorCtr="0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kern="1200" cap="none" spc="0" normalizeH="0" noProof="0" dirty="0" smtClean="0">
            <a:ln>
              <a:noFill/>
            </a:ln>
            <a:effectLst/>
            <a:uLnTx/>
            <a:uFillTx/>
            <a:latin typeface="Arial" pitchFamily="34" charset="0"/>
            <a:ea typeface="+mj-ea"/>
            <a:cs typeface="+mj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MI-Presentation-4x3_v4.2" id="{2436986C-EA09-4DD2-B5AC-538519D58FF9}" vid="{E3B7E316-4C30-4070-9176-51A18E5E2A6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4B23EA9CBBDD44A6F682438EA1C7BB" ma:contentTypeVersion="6" ma:contentTypeDescription="Create a new document." ma:contentTypeScope="" ma:versionID="81f8fccb47fc57f4bbe4689fb3ce3291">
  <xsd:schema xmlns:xsd="http://www.w3.org/2001/XMLSchema" xmlns:xs="http://www.w3.org/2001/XMLSchema" xmlns:p="http://schemas.microsoft.com/office/2006/metadata/properties" xmlns:ns2="423da08f-f492-46e1-9657-00b7755a7b0e" targetNamespace="http://schemas.microsoft.com/office/2006/metadata/properties" ma:root="true" ma:fieldsID="ba523e55f68f1384f1128f45ae09f640" ns2:_="">
    <xsd:import namespace="423da08f-f492-46e1-9657-00b7755a7b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3da08f-f492-46e1-9657-00b7755a7b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E08B4F-5EDA-4D70-8DAA-19B0762F623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134ED41-1EF2-4B93-91FF-CD29FECD96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91C6A3-83EB-4F98-A37D-BE12BB1A74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3da08f-f492-46e1-9657-00b7755a7b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EMI-Presentation-4x3_v4.3</Template>
  <TotalTime>56</TotalTime>
  <Words>1475</Words>
  <Application>Microsoft Office PowerPoint</Application>
  <PresentationFormat>On-screen Show (4:3)</PresentationFormat>
  <Paragraphs>181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Courier New</vt:lpstr>
      <vt:lpstr>Open Sans</vt:lpstr>
      <vt:lpstr>Symbol</vt:lpstr>
      <vt:lpstr>Wingdings</vt:lpstr>
      <vt:lpstr>EMI Presentation</vt:lpstr>
      <vt:lpstr>EMI Impact Slides</vt:lpstr>
      <vt:lpstr>Review</vt:lpstr>
      <vt:lpstr>Review</vt:lpstr>
      <vt:lpstr>Review</vt:lpstr>
      <vt:lpstr>Review</vt:lpstr>
      <vt:lpstr>Review</vt:lpstr>
      <vt:lpstr>PowerPoint Presentation</vt:lpstr>
      <vt:lpstr>Review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Technology:  The way forward</dc:title>
  <dc:subject/>
  <dc:creator>Kaanita Coleman</dc:creator>
  <cp:keywords/>
  <dc:description>Presentation-EMI-v1.3.potx</dc:description>
  <cp:lastModifiedBy>Modestas Alvinskis</cp:lastModifiedBy>
  <cp:revision>290</cp:revision>
  <cp:lastPrinted>2019-08-23T08:43:17Z</cp:lastPrinted>
  <dcterms:created xsi:type="dcterms:W3CDTF">2019-01-10T18:41:37Z</dcterms:created>
  <dcterms:modified xsi:type="dcterms:W3CDTF">2019-11-22T09:08:51Z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0x010100FE4B23EA9CBBDD44A6F682438EA1C7BB</vt:lpwstr>
  </property>
</Properties>
</file>