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CFCCA9-B69F-40FA-A362-D5219BC56499}" type="datetimeFigureOut">
              <a:rPr lang="de-DE" smtClean="0"/>
              <a:t>24.06.2018</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39649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852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2136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62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275939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ACFCCA9-B69F-40FA-A362-D5219BC56499}" type="datetimeFigureOut">
              <a:rPr lang="de-DE" smtClean="0"/>
              <a:t>24.06.2018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850574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ACFCCA9-B69F-40FA-A362-D5219BC56499}" type="datetimeFigureOut">
              <a:rPr lang="de-DE" smtClean="0"/>
              <a:t>24.06.2018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735487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CFCCA9-B69F-40FA-A362-D5219BC56499}" type="datetimeFigureOut">
              <a:rPr lang="de-DE" smtClean="0"/>
              <a:t>24.06.2018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411684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CFCCA9-B69F-40FA-A362-D5219BC56499}" type="datetimeFigureOut">
              <a:rPr lang="de-DE" smtClean="0"/>
              <a:t>24.06.2018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67319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CFCCA9-B69F-40FA-A362-D5219BC56499}" type="datetimeFigureOut">
              <a:rPr lang="de-DE" smtClean="0"/>
              <a:t>24.06.2018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67691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CFCCA9-B69F-40FA-A362-D5219BC56499}" type="datetimeFigureOut">
              <a:rPr lang="de-DE" smtClean="0"/>
              <a:t>24.06.2018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62482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1969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ACFCCA9-B69F-40FA-A362-D5219BC56499}" type="datetimeFigureOut">
              <a:rPr lang="de-DE" smtClean="0"/>
              <a:t>24.06.2018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7005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ACFCCA9-B69F-40FA-A362-D5219BC56499}" type="datetimeFigureOut">
              <a:rPr lang="de-DE" smtClean="0"/>
              <a:t>24.06.2018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65306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FCCA9-B69F-40FA-A362-D5219BC56499}" type="datetimeFigureOut">
              <a:rPr lang="de-DE" smtClean="0"/>
              <a:t>24.06.2018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52041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71865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24.06.2018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77084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CFCCA9-B69F-40FA-A362-D5219BC56499}" type="datetimeFigureOut">
              <a:rPr lang="de-DE" smtClean="0"/>
              <a:t>24.06.2018</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9F423D-52C4-48A1-A86E-E579FE1163C5}" type="slidenum">
              <a:rPr lang="de-DE" smtClean="0"/>
              <a:t>‹#›</a:t>
            </a:fld>
            <a:endParaRPr lang="de-DE"/>
          </a:p>
        </p:txBody>
      </p:sp>
    </p:spTree>
    <p:extLst>
      <p:ext uri="{BB962C8B-B14F-4D97-AF65-F5344CB8AC3E}">
        <p14:creationId xmlns:p14="http://schemas.microsoft.com/office/powerpoint/2010/main" val="20728247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BF059-6712-4C67-B617-BEBA15502792}"/>
              </a:ext>
            </a:extLst>
          </p:cNvPr>
          <p:cNvSpPr>
            <a:spLocks noGrp="1"/>
          </p:cNvSpPr>
          <p:nvPr>
            <p:ph type="ctrTitle"/>
          </p:nvPr>
        </p:nvSpPr>
        <p:spPr/>
        <p:txBody>
          <a:bodyPr/>
          <a:lstStyle/>
          <a:p>
            <a:r>
              <a:rPr lang="de-DE" dirty="0"/>
              <a:t>MOJO-DOYO</a:t>
            </a:r>
          </a:p>
        </p:txBody>
      </p:sp>
      <p:sp>
        <p:nvSpPr>
          <p:cNvPr id="3" name="Untertitel 2">
            <a:extLst>
              <a:ext uri="{FF2B5EF4-FFF2-40B4-BE49-F238E27FC236}">
                <a16:creationId xmlns:a16="http://schemas.microsoft.com/office/drawing/2014/main" id="{2EA726B6-B2A8-41EE-A95F-9EC02F64EA2B}"/>
              </a:ext>
            </a:extLst>
          </p:cNvPr>
          <p:cNvSpPr>
            <a:spLocks noGrp="1"/>
          </p:cNvSpPr>
          <p:nvPr>
            <p:ph type="subTitle" idx="1"/>
          </p:nvPr>
        </p:nvSpPr>
        <p:spPr>
          <a:xfrm>
            <a:off x="1876424" y="3602037"/>
            <a:ext cx="8791575" cy="2269374"/>
          </a:xfrm>
        </p:spPr>
        <p:txBody>
          <a:bodyPr>
            <a:normAutofit lnSpcReduction="10000"/>
          </a:bodyPr>
          <a:lstStyle/>
          <a:p>
            <a:r>
              <a:rPr lang="de-DE" dirty="0"/>
              <a:t>GDV Vorbereitungspräsentation</a:t>
            </a:r>
          </a:p>
          <a:p>
            <a:r>
              <a:rPr lang="de-DE" dirty="0"/>
              <a:t>Josephine Schüler</a:t>
            </a:r>
          </a:p>
          <a:p>
            <a:r>
              <a:rPr lang="de-DE" dirty="0"/>
              <a:t>Stephan </a:t>
            </a:r>
            <a:r>
              <a:rPr lang="de-DE" dirty="0" err="1"/>
              <a:t>Kornelsen</a:t>
            </a:r>
            <a:endParaRPr lang="de-DE" dirty="0"/>
          </a:p>
          <a:p>
            <a:r>
              <a:rPr lang="de-DE" dirty="0"/>
              <a:t>Janosch </a:t>
            </a:r>
            <a:r>
              <a:rPr lang="de-DE" dirty="0" err="1"/>
              <a:t>Wallek</a:t>
            </a:r>
            <a:endParaRPr lang="de-DE" dirty="0"/>
          </a:p>
          <a:p>
            <a:r>
              <a:rPr lang="de-DE" dirty="0"/>
              <a:t>Dominic Schwarbach</a:t>
            </a:r>
          </a:p>
        </p:txBody>
      </p:sp>
    </p:spTree>
    <p:extLst>
      <p:ext uri="{BB962C8B-B14F-4D97-AF65-F5344CB8AC3E}">
        <p14:creationId xmlns:p14="http://schemas.microsoft.com/office/powerpoint/2010/main" val="403708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3A58C-8E01-49D0-A43A-2C597676AB96}"/>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2C3C89A1-D2EE-409A-B558-6D138C8215BB}"/>
              </a:ext>
            </a:extLst>
          </p:cNvPr>
          <p:cNvSpPr>
            <a:spLocks noGrp="1"/>
          </p:cNvSpPr>
          <p:nvPr>
            <p:ph idx="1"/>
          </p:nvPr>
        </p:nvSpPr>
        <p:spPr/>
        <p:txBody>
          <a:bodyPr/>
          <a:lstStyle/>
          <a:p>
            <a:r>
              <a:rPr lang="de-DE" dirty="0"/>
              <a:t>Kurzbeschreibung</a:t>
            </a:r>
          </a:p>
          <a:p>
            <a:r>
              <a:rPr lang="de-DE" dirty="0"/>
              <a:t>Storyboard</a:t>
            </a:r>
          </a:p>
          <a:p>
            <a:r>
              <a:rPr lang="de-DE" dirty="0"/>
              <a:t>Aufgabenverteilung / Zeitplan</a:t>
            </a:r>
          </a:p>
          <a:p>
            <a:r>
              <a:rPr lang="de-DE" dirty="0"/>
              <a:t>Meilensteine</a:t>
            </a:r>
          </a:p>
          <a:p>
            <a:r>
              <a:rPr lang="de-DE" dirty="0"/>
              <a:t>Risiko</a:t>
            </a:r>
          </a:p>
        </p:txBody>
      </p:sp>
    </p:spTree>
    <p:extLst>
      <p:ext uri="{BB962C8B-B14F-4D97-AF65-F5344CB8AC3E}">
        <p14:creationId xmlns:p14="http://schemas.microsoft.com/office/powerpoint/2010/main" val="86582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9FA37-E9F4-42EB-BE88-3FF5718984DB}"/>
              </a:ext>
            </a:extLst>
          </p:cNvPr>
          <p:cNvSpPr>
            <a:spLocks noGrp="1"/>
          </p:cNvSpPr>
          <p:nvPr>
            <p:ph type="title"/>
          </p:nvPr>
        </p:nvSpPr>
        <p:spPr/>
        <p:txBody>
          <a:bodyPr/>
          <a:lstStyle/>
          <a:p>
            <a:r>
              <a:rPr lang="de-DE" dirty="0"/>
              <a:t>Kurzbeschreibung</a:t>
            </a:r>
          </a:p>
        </p:txBody>
      </p:sp>
      <p:sp>
        <p:nvSpPr>
          <p:cNvPr id="3" name="Inhaltsplatzhalter 2">
            <a:extLst>
              <a:ext uri="{FF2B5EF4-FFF2-40B4-BE49-F238E27FC236}">
                <a16:creationId xmlns:a16="http://schemas.microsoft.com/office/drawing/2014/main" id="{D24AB784-66AD-487E-93AC-17EAF8C032FC}"/>
              </a:ext>
            </a:extLst>
          </p:cNvPr>
          <p:cNvSpPr>
            <a:spLocks noGrp="1"/>
          </p:cNvSpPr>
          <p:nvPr>
            <p:ph idx="1"/>
          </p:nvPr>
        </p:nvSpPr>
        <p:spPr>
          <a:xfrm>
            <a:off x="1141412" y="2249487"/>
            <a:ext cx="9905999" cy="4382132"/>
          </a:xfrm>
        </p:spPr>
        <p:txBody>
          <a:bodyPr>
            <a:normAutofit/>
          </a:bodyPr>
          <a:lstStyle/>
          <a:p>
            <a:pPr marL="0" indent="0" algn="ctr">
              <a:buNone/>
            </a:pPr>
            <a:r>
              <a:rPr lang="de-DE" dirty="0"/>
              <a:t>Sie dachten TD wäre eine langweilige Angelegenheit, mit viel Zeit zum strategischen Denken? Da liegen Sie falsch! Finden Sie sich mitten im Chaos auf dem Schlachtfeld wieder, jegliche Entscheidungen die Sie treffen sind kritisch.</a:t>
            </a:r>
            <a:br>
              <a:rPr lang="de-DE" dirty="0"/>
            </a:br>
            <a:r>
              <a:rPr lang="de-DE" dirty="0"/>
              <a:t>“</a:t>
            </a:r>
            <a:r>
              <a:rPr lang="de-DE" dirty="0" err="1"/>
              <a:t>Improvise</a:t>
            </a:r>
            <a:r>
              <a:rPr lang="de-DE" dirty="0"/>
              <a:t>. </a:t>
            </a:r>
            <a:r>
              <a:rPr lang="de-DE" dirty="0" err="1"/>
              <a:t>Adapt</a:t>
            </a:r>
            <a:r>
              <a:rPr lang="de-DE" dirty="0"/>
              <a:t>. </a:t>
            </a:r>
            <a:r>
              <a:rPr lang="de-DE" dirty="0" err="1"/>
              <a:t>Overcome</a:t>
            </a:r>
            <a:r>
              <a:rPr lang="de-DE" dirty="0"/>
              <a:t>.”</a:t>
            </a:r>
            <a:br>
              <a:rPr lang="de-DE" dirty="0"/>
            </a:br>
            <a:r>
              <a:rPr lang="de-DE" dirty="0"/>
              <a:t>Diese drei Worte werden Sie nicht vergessen, denn darum geht es im Spiel. Jede Runde ist einzigartig und verlangt ein hohes Maß an Können ab.</a:t>
            </a:r>
          </a:p>
          <a:p>
            <a:pPr marL="0" indent="0" algn="ctr">
              <a:buNone/>
            </a:pPr>
            <a:r>
              <a:rPr lang="de-DE" dirty="0"/>
              <a:t>Mojo-</a:t>
            </a:r>
            <a:r>
              <a:rPr lang="de-DE" dirty="0" err="1"/>
              <a:t>Doyo</a:t>
            </a:r>
            <a:endParaRPr lang="de-DE" dirty="0"/>
          </a:p>
        </p:txBody>
      </p:sp>
    </p:spTree>
    <p:extLst>
      <p:ext uri="{BB962C8B-B14F-4D97-AF65-F5344CB8AC3E}">
        <p14:creationId xmlns:p14="http://schemas.microsoft.com/office/powerpoint/2010/main" val="29727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FAF79-374E-4094-AD28-301A66CB92A1}"/>
              </a:ext>
            </a:extLst>
          </p:cNvPr>
          <p:cNvSpPr>
            <a:spLocks noGrp="1"/>
          </p:cNvSpPr>
          <p:nvPr>
            <p:ph type="title"/>
          </p:nvPr>
        </p:nvSpPr>
        <p:spPr/>
        <p:txBody>
          <a:bodyPr/>
          <a:lstStyle/>
          <a:p>
            <a:r>
              <a:rPr lang="de-DE" dirty="0"/>
              <a:t>Storyboard</a:t>
            </a:r>
          </a:p>
        </p:txBody>
      </p:sp>
      <p:sp>
        <p:nvSpPr>
          <p:cNvPr id="3" name="Inhaltsplatzhalter 2">
            <a:extLst>
              <a:ext uri="{FF2B5EF4-FFF2-40B4-BE49-F238E27FC236}">
                <a16:creationId xmlns:a16="http://schemas.microsoft.com/office/drawing/2014/main" id="{3BCC6106-6132-4804-B460-850AAAA774F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15268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D139D-FBD1-493E-A12B-3FD1136C098C}"/>
              </a:ext>
            </a:extLst>
          </p:cNvPr>
          <p:cNvSpPr>
            <a:spLocks noGrp="1"/>
          </p:cNvSpPr>
          <p:nvPr>
            <p:ph type="title"/>
          </p:nvPr>
        </p:nvSpPr>
        <p:spPr/>
        <p:txBody>
          <a:bodyPr/>
          <a:lstStyle/>
          <a:p>
            <a:r>
              <a:rPr lang="de-DE" dirty="0"/>
              <a:t>Storyboard</a:t>
            </a:r>
          </a:p>
        </p:txBody>
      </p:sp>
      <p:sp>
        <p:nvSpPr>
          <p:cNvPr id="3" name="Inhaltsplatzhalter 2">
            <a:extLst>
              <a:ext uri="{FF2B5EF4-FFF2-40B4-BE49-F238E27FC236}">
                <a16:creationId xmlns:a16="http://schemas.microsoft.com/office/drawing/2014/main" id="{8AB8DBB3-8265-437C-B69C-1E1F9E1BB8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07368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499BBA-2446-420E-9A9E-182243E6C683}"/>
              </a:ext>
            </a:extLst>
          </p:cNvPr>
          <p:cNvSpPr>
            <a:spLocks noGrp="1"/>
          </p:cNvSpPr>
          <p:nvPr>
            <p:ph type="title"/>
          </p:nvPr>
        </p:nvSpPr>
        <p:spPr/>
        <p:txBody>
          <a:bodyPr/>
          <a:lstStyle/>
          <a:p>
            <a:r>
              <a:rPr lang="de-DE" dirty="0"/>
              <a:t>Storyboard</a:t>
            </a:r>
          </a:p>
        </p:txBody>
      </p:sp>
      <p:sp>
        <p:nvSpPr>
          <p:cNvPr id="3" name="Inhaltsplatzhalter 2">
            <a:extLst>
              <a:ext uri="{FF2B5EF4-FFF2-40B4-BE49-F238E27FC236}">
                <a16:creationId xmlns:a16="http://schemas.microsoft.com/office/drawing/2014/main" id="{3D5E6A26-37BE-4D11-91A6-EFA2EA4A20D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8138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E8B51-C674-4B88-AFFF-23E042C78203}"/>
              </a:ext>
            </a:extLst>
          </p:cNvPr>
          <p:cNvSpPr>
            <a:spLocks noGrp="1"/>
          </p:cNvSpPr>
          <p:nvPr>
            <p:ph type="title"/>
          </p:nvPr>
        </p:nvSpPr>
        <p:spPr/>
        <p:txBody>
          <a:bodyPr/>
          <a:lstStyle/>
          <a:p>
            <a:r>
              <a:rPr lang="de-DE" dirty="0"/>
              <a:t>Zeitplan</a:t>
            </a:r>
          </a:p>
        </p:txBody>
      </p:sp>
      <p:pic>
        <p:nvPicPr>
          <p:cNvPr id="5" name="Inhaltsplatzhalter 4">
            <a:extLst>
              <a:ext uri="{FF2B5EF4-FFF2-40B4-BE49-F238E27FC236}">
                <a16:creationId xmlns:a16="http://schemas.microsoft.com/office/drawing/2014/main" id="{0073CA5B-6302-4E6C-A995-DE62599FB7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9" t="1790" r="738" b="1500"/>
          <a:stretch/>
        </p:blipFill>
        <p:spPr>
          <a:xfrm>
            <a:off x="1171852" y="1748901"/>
            <a:ext cx="10080865" cy="4465468"/>
          </a:xfrm>
        </p:spPr>
      </p:pic>
    </p:spTree>
    <p:extLst>
      <p:ext uri="{BB962C8B-B14F-4D97-AF65-F5344CB8AC3E}">
        <p14:creationId xmlns:p14="http://schemas.microsoft.com/office/powerpoint/2010/main" val="25852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2CF2-8AEA-4087-86C5-665A36589203}"/>
              </a:ext>
            </a:extLst>
          </p:cNvPr>
          <p:cNvSpPr>
            <a:spLocks noGrp="1"/>
          </p:cNvSpPr>
          <p:nvPr>
            <p:ph type="title"/>
          </p:nvPr>
        </p:nvSpPr>
        <p:spPr/>
        <p:txBody>
          <a:bodyPr/>
          <a:lstStyle/>
          <a:p>
            <a:r>
              <a:rPr lang="de-DE" dirty="0"/>
              <a:t>Meilensteine</a:t>
            </a:r>
          </a:p>
        </p:txBody>
      </p:sp>
      <p:sp>
        <p:nvSpPr>
          <p:cNvPr id="3" name="Inhaltsplatzhalter 2">
            <a:extLst>
              <a:ext uri="{FF2B5EF4-FFF2-40B4-BE49-F238E27FC236}">
                <a16:creationId xmlns:a16="http://schemas.microsoft.com/office/drawing/2014/main" id="{E942AF81-B10A-4CC6-9875-395D6EFA4E1B}"/>
              </a:ext>
            </a:extLst>
          </p:cNvPr>
          <p:cNvSpPr>
            <a:spLocks noGrp="1"/>
          </p:cNvSpPr>
          <p:nvPr>
            <p:ph idx="1"/>
          </p:nvPr>
        </p:nvSpPr>
        <p:spPr/>
        <p:txBody>
          <a:bodyPr/>
          <a:lstStyle/>
          <a:p>
            <a:r>
              <a:rPr lang="de-DE" dirty="0"/>
              <a:t>Meilenstein 1: </a:t>
            </a:r>
            <a:r>
              <a:rPr lang="de-DE" dirty="0" err="1"/>
              <a:t>GameDesign</a:t>
            </a:r>
            <a:r>
              <a:rPr lang="de-DE" dirty="0"/>
              <a:t>, Level, Actor, Menu Prototyp</a:t>
            </a:r>
          </a:p>
          <a:p>
            <a:r>
              <a:rPr lang="de-DE" dirty="0"/>
              <a:t>Meilenstein 2: Steuerung/</a:t>
            </a:r>
            <a:r>
              <a:rPr lang="de-DE" dirty="0" err="1"/>
              <a:t>Camera</a:t>
            </a:r>
            <a:r>
              <a:rPr lang="de-DE" dirty="0"/>
              <a:t>/Spiellogik</a:t>
            </a:r>
          </a:p>
          <a:p>
            <a:r>
              <a:rPr lang="de-DE" dirty="0"/>
              <a:t>Meilenstein 3: Prototyp mit Assets ersetzen, </a:t>
            </a:r>
            <a:r>
              <a:rPr lang="de-DE" dirty="0" err="1"/>
              <a:t>Polishing</a:t>
            </a:r>
            <a:endParaRPr lang="de-DE" dirty="0"/>
          </a:p>
        </p:txBody>
      </p:sp>
    </p:spTree>
    <p:extLst>
      <p:ext uri="{BB962C8B-B14F-4D97-AF65-F5344CB8AC3E}">
        <p14:creationId xmlns:p14="http://schemas.microsoft.com/office/powerpoint/2010/main" val="213724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DDE9C-72CF-4FC7-9B3C-AB310D5BDAC3}"/>
              </a:ext>
            </a:extLst>
          </p:cNvPr>
          <p:cNvSpPr>
            <a:spLocks noGrp="1"/>
          </p:cNvSpPr>
          <p:nvPr>
            <p:ph type="title"/>
          </p:nvPr>
        </p:nvSpPr>
        <p:spPr/>
        <p:txBody>
          <a:bodyPr/>
          <a:lstStyle/>
          <a:p>
            <a:r>
              <a:rPr lang="de-DE" dirty="0"/>
              <a:t>Risiko</a:t>
            </a:r>
          </a:p>
        </p:txBody>
      </p:sp>
      <p:sp>
        <p:nvSpPr>
          <p:cNvPr id="3" name="Inhaltsplatzhalter 2">
            <a:extLst>
              <a:ext uri="{FF2B5EF4-FFF2-40B4-BE49-F238E27FC236}">
                <a16:creationId xmlns:a16="http://schemas.microsoft.com/office/drawing/2014/main" id="{2995DF36-3B6A-465F-8564-9BFBB444EA04}"/>
              </a:ext>
            </a:extLst>
          </p:cNvPr>
          <p:cNvSpPr>
            <a:spLocks noGrp="1"/>
          </p:cNvSpPr>
          <p:nvPr>
            <p:ph idx="1"/>
          </p:nvPr>
        </p:nvSpPr>
        <p:spPr/>
        <p:txBody>
          <a:bodyPr/>
          <a:lstStyle/>
          <a:p>
            <a:r>
              <a:rPr lang="de-DE" dirty="0" err="1"/>
              <a:t>Misskalkuliertes</a:t>
            </a:r>
            <a:r>
              <a:rPr lang="de-DE" dirty="0"/>
              <a:t> Zeitmanagement</a:t>
            </a:r>
          </a:p>
          <a:p>
            <a:r>
              <a:rPr lang="de-DE" dirty="0"/>
              <a:t>Motivationslosigkeit</a:t>
            </a:r>
          </a:p>
          <a:p>
            <a:r>
              <a:rPr lang="de-DE" dirty="0"/>
              <a:t>Ausfall von </a:t>
            </a:r>
            <a:r>
              <a:rPr lang="de-DE" dirty="0" err="1"/>
              <a:t>Porjektmitgliedern</a:t>
            </a:r>
            <a:endParaRPr lang="de-DE" dirty="0"/>
          </a:p>
        </p:txBody>
      </p:sp>
    </p:spTree>
    <p:extLst>
      <p:ext uri="{BB962C8B-B14F-4D97-AF65-F5344CB8AC3E}">
        <p14:creationId xmlns:p14="http://schemas.microsoft.com/office/powerpoint/2010/main" val="2625201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Schaltkreis</Template>
  <TotalTime>0</TotalTime>
  <Words>99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Schaltkreis</vt:lpstr>
      <vt:lpstr>MOJO-DOYO</vt:lpstr>
      <vt:lpstr>Gliederung</vt:lpstr>
      <vt:lpstr>Kurzbeschreibung</vt:lpstr>
      <vt:lpstr>Storyboard</vt:lpstr>
      <vt:lpstr>Storyboard</vt:lpstr>
      <vt:lpstr>Storyboard</vt:lpstr>
      <vt:lpstr>Zeitplan</vt:lpstr>
      <vt:lpstr>Meilensteine</vt:lpstr>
      <vt:lpstr>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MOJO-DOYO</dc:title>
  <dc:creator>fdai4156</dc:creator>
  <cp:lastModifiedBy>Janosch Wallek</cp:lastModifiedBy>
  <cp:revision>5</cp:revision>
  <dcterms:created xsi:type="dcterms:W3CDTF">2018-06-20T15:24:25Z</dcterms:created>
  <dcterms:modified xsi:type="dcterms:W3CDTF">2018-06-24T13:45:57Z</dcterms:modified>
</cp:coreProperties>
</file>