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49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6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2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39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574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487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684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19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91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82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9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5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06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65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8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FCCA9-B69F-40FA-A362-D5219BC5649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F423D-52C4-48A1-A86E-E579FE116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82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BF059-6712-4C67-B617-BEBA15502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MOJO-DOYO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A726B6-B2A8-41EE-A95F-9EC02F64E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26937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GDV Vorbereitungspräsentation</a:t>
            </a:r>
          </a:p>
          <a:p>
            <a:r>
              <a:rPr lang="de-DE" dirty="0"/>
              <a:t>Josephine Schüler</a:t>
            </a:r>
          </a:p>
          <a:p>
            <a:r>
              <a:rPr lang="de-DE" dirty="0"/>
              <a:t>Stephan </a:t>
            </a:r>
            <a:r>
              <a:rPr lang="de-DE" dirty="0" err="1"/>
              <a:t>Kornelsen</a:t>
            </a:r>
            <a:endParaRPr lang="de-DE" dirty="0"/>
          </a:p>
          <a:p>
            <a:r>
              <a:rPr lang="de-DE" dirty="0"/>
              <a:t>Janosch </a:t>
            </a:r>
            <a:r>
              <a:rPr lang="de-DE" dirty="0" err="1"/>
              <a:t>Wallek</a:t>
            </a:r>
            <a:endParaRPr lang="de-DE" dirty="0"/>
          </a:p>
          <a:p>
            <a:r>
              <a:rPr lang="de-DE" dirty="0"/>
              <a:t>Dominic Schwarbach</a:t>
            </a:r>
          </a:p>
        </p:txBody>
      </p:sp>
    </p:spTree>
    <p:extLst>
      <p:ext uri="{BB962C8B-B14F-4D97-AF65-F5344CB8AC3E}">
        <p14:creationId xmlns:p14="http://schemas.microsoft.com/office/powerpoint/2010/main" val="403708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DDE9C-72CF-4FC7-9B3C-AB310D5B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5DF36-3B6A-465F-8564-9BFBB444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20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3A58C-8E01-49D0-A43A-2C597676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C89A1-D2EE-409A-B558-6D138C82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Kurzbeschreibung</a:t>
            </a:r>
          </a:p>
          <a:p>
            <a:r>
              <a:rPr lang="de-DE" dirty="0"/>
              <a:t>Storyboard</a:t>
            </a:r>
          </a:p>
          <a:p>
            <a:r>
              <a:rPr lang="de-DE" dirty="0"/>
              <a:t>Aufgabenverteilung</a:t>
            </a:r>
          </a:p>
          <a:p>
            <a:r>
              <a:rPr lang="de-DE" dirty="0"/>
              <a:t>Zeitplan</a:t>
            </a:r>
          </a:p>
          <a:p>
            <a:r>
              <a:rPr lang="de-DE" dirty="0"/>
              <a:t>Meilensteine</a:t>
            </a:r>
          </a:p>
          <a:p>
            <a:r>
              <a:rPr lang="de-DE" dirty="0"/>
              <a:t>Risiko</a:t>
            </a:r>
          </a:p>
        </p:txBody>
      </p:sp>
    </p:spTree>
    <p:extLst>
      <p:ext uri="{BB962C8B-B14F-4D97-AF65-F5344CB8AC3E}">
        <p14:creationId xmlns:p14="http://schemas.microsoft.com/office/powerpoint/2010/main" val="86582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9FA37-E9F4-42EB-BE88-3FF57189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AB784-66AD-487E-93AC-17EAF8C03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FAF79-374E-4094-AD28-301A66CB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C6106-6132-4804-B460-850AAAA7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6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D139D-FBD1-493E-A12B-3FD1136C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B8DBB3-8265-437C-B69C-1E1F9E1B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68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99BBA-2446-420E-9A9E-182243E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5E6A26-37BE-4D11-91A6-EFA2EA4A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38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52FD1-9914-43FA-AF9E-6C92B1CC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FC28B-2C3B-47A7-97E3-248DF3047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97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E8B51-C674-4B88-AFFF-23E042C7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EB29E-0009-4CF4-941C-0DA7E4F6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2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2CF2-8AEA-4087-86C5-665A3658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2AF81-B10A-4CC6-9875-395D6EFA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245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26</Words>
  <Application>Microsoft Office PowerPoint</Application>
  <PresentationFormat>Breitbild</PresentationFormat>
  <Paragraphs>21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Schaltkreis</vt:lpstr>
      <vt:lpstr>MOJO-DOYO</vt:lpstr>
      <vt:lpstr>Gliederung</vt:lpstr>
      <vt:lpstr>Kurzbeschreibung</vt:lpstr>
      <vt:lpstr>Storyboard</vt:lpstr>
      <vt:lpstr>Storyboard</vt:lpstr>
      <vt:lpstr>Storyboard</vt:lpstr>
      <vt:lpstr>Aufgabenverteilung</vt:lpstr>
      <vt:lpstr>Zeitplan</vt:lpstr>
      <vt:lpstr>Meilensteine</vt:lpstr>
      <vt:lpstr>Risiko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MOJO-DOYO</dc:title>
  <dc:creator>fdai4156</dc:creator>
  <cp:lastModifiedBy>fdai4156</cp:lastModifiedBy>
  <cp:revision>3</cp:revision>
  <dcterms:created xsi:type="dcterms:W3CDTF">2018-06-20T15:24:25Z</dcterms:created>
  <dcterms:modified xsi:type="dcterms:W3CDTF">2018-06-20T15:42:51Z</dcterms:modified>
</cp:coreProperties>
</file>