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6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93DA-A8D9-4451-9FD8-975A87AD3BD5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A54-DE32-47F0-B890-1F45AB35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93DA-A8D9-4451-9FD8-975A87AD3BD5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A54-DE32-47F0-B890-1F45AB35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93DA-A8D9-4451-9FD8-975A87AD3BD5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A54-DE32-47F0-B890-1F45AB35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5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93DA-A8D9-4451-9FD8-975A87AD3BD5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A54-DE32-47F0-B890-1F45AB35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93DA-A8D9-4451-9FD8-975A87AD3BD5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A54-DE32-47F0-B890-1F45AB35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1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93DA-A8D9-4451-9FD8-975A87AD3BD5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A54-DE32-47F0-B890-1F45AB35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93DA-A8D9-4451-9FD8-975A87AD3BD5}" type="datetimeFigureOut">
              <a:rPr lang="en-US" smtClean="0"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A54-DE32-47F0-B890-1F45AB35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9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93DA-A8D9-4451-9FD8-975A87AD3BD5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A54-DE32-47F0-B890-1F45AB35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93DA-A8D9-4451-9FD8-975A87AD3BD5}" type="datetimeFigureOut">
              <a:rPr lang="en-US" smtClean="0"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A54-DE32-47F0-B890-1F45AB35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5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93DA-A8D9-4451-9FD8-975A87AD3BD5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A54-DE32-47F0-B890-1F45AB35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7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93DA-A8D9-4451-9FD8-975A87AD3BD5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A54-DE32-47F0-B890-1F45AB35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7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393DA-A8D9-4451-9FD8-975A87AD3BD5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46A54-DE32-47F0-B890-1F45AB35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2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NUera</a:t>
            </a:r>
            <a:r>
              <a:rPr lang="en-US" dirty="0" smtClean="0"/>
              <a:t> is </a:t>
            </a:r>
            <a:r>
              <a:rPr lang="en-US" dirty="0"/>
              <a:t>a learning platform designed to provide educators, administrators and </a:t>
            </a:r>
            <a:r>
              <a:rPr lang="en-US" dirty="0" smtClean="0"/>
              <a:t>learners.</a:t>
            </a:r>
          </a:p>
          <a:p>
            <a:r>
              <a:rPr lang="en-US" dirty="0"/>
              <a:t> </a:t>
            </a:r>
            <a:r>
              <a:rPr lang="en-US" dirty="0" smtClean="0"/>
              <a:t>It is a </a:t>
            </a:r>
            <a:r>
              <a:rPr lang="en-US" dirty="0"/>
              <a:t>service-oriented architecture (SOA</a:t>
            </a:r>
            <a:r>
              <a:rPr lang="en-US" dirty="0" smtClean="0"/>
              <a:t>) based application.</a:t>
            </a:r>
          </a:p>
          <a:p>
            <a:r>
              <a:rPr lang="en-US" dirty="0" smtClean="0"/>
              <a:t> It is a platform where students can learn new skills, by enrolling in different courses created by experts.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1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8980" cy="4351338"/>
          </a:xfrm>
        </p:spPr>
        <p:txBody>
          <a:bodyPr/>
          <a:lstStyle/>
          <a:p>
            <a:r>
              <a:rPr lang="en-US" dirty="0" smtClean="0"/>
              <a:t>There are different micro services running at the backend.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Service 1: User Management (Login/Registration/User Data				/Course Enrollment)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Service 2:</a:t>
            </a:r>
            <a:r>
              <a:rPr lang="en-US" dirty="0"/>
              <a:t> Course Creation/</a:t>
            </a:r>
            <a:r>
              <a:rPr lang="en-US" dirty="0" err="1"/>
              <a:t>Updation</a:t>
            </a:r>
            <a:r>
              <a:rPr lang="en-US" dirty="0" smtClean="0"/>
              <a:t> /GET/Delete (Videos, Textual data, 		Links)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Service </a:t>
            </a:r>
            <a:r>
              <a:rPr lang="en-US" dirty="0"/>
              <a:t>3</a:t>
            </a:r>
            <a:r>
              <a:rPr lang="en-US" dirty="0" smtClean="0"/>
              <a:t>: Forum /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Service 4: Database Caching.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5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365125"/>
            <a:ext cx="4017363" cy="1325563"/>
          </a:xfrm>
        </p:spPr>
        <p:txBody>
          <a:bodyPr/>
          <a:lstStyle/>
          <a:p>
            <a:r>
              <a:rPr lang="en-US" dirty="0" smtClean="0"/>
              <a:t>Project 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069" y="212742"/>
            <a:ext cx="7485089" cy="664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4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Team Detail with Roles and Responsibility: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105394"/>
              </p:ext>
            </p:extLst>
          </p:nvPr>
        </p:nvGraphicFramePr>
        <p:xfrm>
          <a:off x="838198" y="1543988"/>
          <a:ext cx="10674250" cy="439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850"/>
                <a:gridCol w="2134850"/>
                <a:gridCol w="2134850"/>
                <a:gridCol w="2134850"/>
                <a:gridCol w="2134850"/>
              </a:tblGrid>
              <a:tr h="55288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Enrollment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552883">
                <a:tc>
                  <a:txBody>
                    <a:bodyPr/>
                    <a:lstStyle/>
                    <a:p>
                      <a:r>
                        <a:rPr lang="en-US" dirty="0" smtClean="0"/>
                        <a:t>Priyanshu</a:t>
                      </a:r>
                      <a:r>
                        <a:rPr lang="en-US" baseline="0" dirty="0" smtClean="0"/>
                        <a:t> Bhatnagar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Priyanshu.bhatnagar@st.niituniversity.in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U101114FCS107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7737832939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Frontend &amp;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Backend</a:t>
                      </a:r>
                      <a:endParaRPr lang="en-US" dirty="0"/>
                    </a:p>
                  </a:txBody>
                  <a:tcPr/>
                </a:tc>
              </a:tr>
              <a:tr h="5528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Sriram</a:t>
                      </a:r>
                      <a:r>
                        <a:rPr lang="en-US" dirty="0" smtClean="0"/>
                        <a:t> Arvind 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Lsriram.arvind@st.niituniversity.in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U101114FCS082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7023065645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</a:tr>
              <a:tr h="5528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Rashika</a:t>
                      </a:r>
                      <a:r>
                        <a:rPr lang="en-US" dirty="0" smtClean="0"/>
                        <a:t> Bhargava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Rashika.bhargava@st.niituniversity.in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U101114FCS188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7023695530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Frontend</a:t>
                      </a:r>
                      <a:endParaRPr lang="en-US" dirty="0"/>
                    </a:p>
                  </a:txBody>
                  <a:tcPr/>
                </a:tc>
              </a:tr>
              <a:tr h="5528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Raghav</a:t>
                      </a:r>
                      <a:r>
                        <a:rPr lang="en-US" dirty="0" smtClean="0"/>
                        <a:t> Mittal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Raghav.mittal@st.niituniversity.in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U101114FCS111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8700608171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Backend</a:t>
                      </a:r>
                      <a:endParaRPr lang="en-US" dirty="0"/>
                    </a:p>
                  </a:txBody>
                  <a:tcPr/>
                </a:tc>
              </a:tr>
              <a:tr h="5528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Rajdeep</a:t>
                      </a:r>
                      <a:r>
                        <a:rPr lang="en-US" dirty="0" smtClean="0"/>
                        <a:t> Mukherjee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Rajdeep.mukherjee@st.niituniversity.in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U101114FCS115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9163849432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Backend</a:t>
                      </a:r>
                      <a:endParaRPr lang="en-US" dirty="0"/>
                    </a:p>
                  </a:txBody>
                  <a:tcPr/>
                </a:tc>
              </a:tr>
              <a:tr h="5528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Nikhita</a:t>
                      </a:r>
                      <a:r>
                        <a:rPr lang="en-US" baseline="0" dirty="0" smtClean="0"/>
                        <a:t> Agarwal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Nikhita.agarwal@st.niituniversity.in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U101114FCS101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9704538002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15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 of project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Language </a:t>
            </a:r>
            <a:r>
              <a:rPr lang="en-US" dirty="0"/>
              <a:t>to be used for </a:t>
            </a:r>
            <a:r>
              <a:rPr lang="en-US" dirty="0" smtClean="0"/>
              <a:t>project: Python, HTML, CSS, JavaScript.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Database </a:t>
            </a:r>
            <a:r>
              <a:rPr lang="en-US" dirty="0"/>
              <a:t>to be used for the </a:t>
            </a:r>
            <a:r>
              <a:rPr lang="en-US" dirty="0" smtClean="0"/>
              <a:t>project: MySQL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Third party API Detail: TBA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Tools </a:t>
            </a:r>
            <a:r>
              <a:rPr lang="en-US" dirty="0"/>
              <a:t>to be </a:t>
            </a:r>
            <a:r>
              <a:rPr lang="en-US" dirty="0" smtClean="0"/>
              <a:t>used: </a:t>
            </a:r>
            <a:r>
              <a:rPr lang="en-US" dirty="0" err="1" smtClean="0"/>
              <a:t>Pycharm</a:t>
            </a:r>
            <a:r>
              <a:rPr lang="en-US" dirty="0" smtClean="0"/>
              <a:t>, Visual Studio Code, MySQL Workbench, </a:t>
            </a:r>
            <a:r>
              <a:rPr lang="en-US" dirty="0" err="1" smtClean="0"/>
              <a:t>Emacs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3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143</Words>
  <Application>Microsoft Macintosh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NUera</vt:lpstr>
      <vt:lpstr>Project Scope</vt:lpstr>
      <vt:lpstr>Project Use Case</vt:lpstr>
      <vt:lpstr>Project Team Detail with Roles and Responsibility: </vt:lpstr>
      <vt:lpstr>Technical detail of project.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Prokect : Name of Project : NU Mentor</dc:title>
  <dc:creator>Pradeep Prakaash Nandi</dc:creator>
  <cp:lastModifiedBy>Microsoft Office User</cp:lastModifiedBy>
  <cp:revision>16</cp:revision>
  <dcterms:created xsi:type="dcterms:W3CDTF">2018-01-11T05:48:30Z</dcterms:created>
  <dcterms:modified xsi:type="dcterms:W3CDTF">2018-01-17T13:48:02Z</dcterms:modified>
</cp:coreProperties>
</file>