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5894-473A-E416-C445-3C682277A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1. Semester eksamen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CAB73-29A7-B81D-2F7F-2EF02EA38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DK" dirty="0"/>
              <a:t>Opgave 1: To-do liste</a:t>
            </a:r>
          </a:p>
          <a:p>
            <a:endParaRPr lang="en-DK" dirty="0"/>
          </a:p>
          <a:p>
            <a:endParaRPr lang="en-DK" sz="1400" dirty="0"/>
          </a:p>
          <a:p>
            <a:r>
              <a:rPr lang="en-DK" sz="1400" dirty="0"/>
              <a:t>Frederik Michael Franck</a:t>
            </a:r>
          </a:p>
        </p:txBody>
      </p:sp>
    </p:spTree>
    <p:extLst>
      <p:ext uri="{BB962C8B-B14F-4D97-AF65-F5344CB8AC3E}">
        <p14:creationId xmlns:p14="http://schemas.microsoft.com/office/powerpoint/2010/main" val="418895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337C-C193-CDE2-584F-B5752C19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FACA7-49EB-F1EC-C076-BD10BF709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1. Klasse diagram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AE4149-5D80-9632-5000-D5A1392F94B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DK" dirty="0"/>
              <a:t>- Introduktion af programmet ud fra mit klasse diagram.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B5F6E-752E-C035-C57B-4D3901645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K" dirty="0"/>
              <a:t>2. </a:t>
            </a:r>
            <a:r>
              <a:rPr lang="en-GB" dirty="0" err="1"/>
              <a:t>rundialog</a:t>
            </a:r>
            <a:r>
              <a:rPr lang="en-GB" dirty="0"/>
              <a:t>()</a:t>
            </a:r>
            <a:endParaRPr lang="en-D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7D5BF2-8202-15DC-2D13-497C103482B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DK" dirty="0"/>
              <a:t>Overordnet gennemgang af min runDialog(), som er den drivende kraft </a:t>
            </a:r>
            <a:r>
              <a:rPr lang="en-GB" dirty="0"/>
              <a:t>I</a:t>
            </a:r>
            <a:r>
              <a:rPr lang="en-DK" dirty="0"/>
              <a:t> programmet.</a:t>
            </a:r>
          </a:p>
          <a:p>
            <a:pPr marL="285750" indent="-285750">
              <a:buFontTx/>
              <a:buChar char="-"/>
            </a:pPr>
            <a:r>
              <a:rPr lang="en-DK" dirty="0"/>
              <a:t>Køre programmet.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9F54-D9B8-AF90-7AFE-EC92AF85F8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K" dirty="0"/>
              <a:t>3. Åben dialog</a:t>
            </a:r>
          </a:p>
        </p:txBody>
      </p:sp>
    </p:spTree>
    <p:extLst>
      <p:ext uri="{BB962C8B-B14F-4D97-AF65-F5344CB8AC3E}">
        <p14:creationId xmlns:p14="http://schemas.microsoft.com/office/powerpoint/2010/main" val="194182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165</TotalTime>
  <Words>52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1. Semester eksamen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Frederik Michael Franck</dc:creator>
  <cp:lastModifiedBy>Frederik Michael Franck</cp:lastModifiedBy>
  <cp:revision>3</cp:revision>
  <dcterms:created xsi:type="dcterms:W3CDTF">2024-05-28T09:09:14Z</dcterms:created>
  <dcterms:modified xsi:type="dcterms:W3CDTF">2024-05-28T11:55:07Z</dcterms:modified>
</cp:coreProperties>
</file>