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70B1-BFDC-5893-AAD9-3561A177C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1. Semester eksamen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7CE33-6320-F507-C7A9-ADD945AE9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Opgave 2: Beregn kørepenge</a:t>
            </a:r>
          </a:p>
          <a:p>
            <a:endParaRPr lang="en-DK" dirty="0"/>
          </a:p>
          <a:p>
            <a:endParaRPr lang="en-DK" sz="1400" dirty="0"/>
          </a:p>
          <a:p>
            <a:r>
              <a:rPr lang="en-DK" sz="1400" dirty="0"/>
              <a:t>Frederik Michael Franck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1009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C3912-2829-8501-AA35-CB9D658F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A5FDB-31D4-8C59-F3F2-D1DA3F0CA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1. </a:t>
            </a:r>
            <a:r>
              <a:rPr lang="en-GB" dirty="0"/>
              <a:t>K</a:t>
            </a:r>
            <a:r>
              <a:rPr lang="en-DK" dirty="0"/>
              <a:t>lasse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8477A6-8B81-BC84-4F01-9AC7DBF8989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DK" dirty="0"/>
              <a:t>- Introduktion af programmet ud fra mit klasse diagram.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20E3D9-72D5-673E-CE2A-279D8CA9C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2. registerdialog()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AA035C-0795-1DCA-445C-B26832FC3D8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DK" dirty="0"/>
              <a:t>Overordnet gennemgang af registerDrive() som er den metode programmet kører igennem.</a:t>
            </a:r>
          </a:p>
          <a:p>
            <a:pPr marL="285750" indent="-285750">
              <a:buFontTx/>
              <a:buChar char="-"/>
            </a:pPr>
            <a:r>
              <a:rPr lang="en-DK"/>
              <a:t>Kør programmet</a:t>
            </a:r>
            <a:endParaRPr lang="en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1D5786-8940-99A1-BCCF-179436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3. Åben dialog</a:t>
            </a:r>
          </a:p>
        </p:txBody>
      </p:sp>
    </p:spTree>
    <p:extLst>
      <p:ext uri="{BB962C8B-B14F-4D97-AF65-F5344CB8AC3E}">
        <p14:creationId xmlns:p14="http://schemas.microsoft.com/office/powerpoint/2010/main" val="196308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157</TotalTime>
  <Words>51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1. Semester eksamen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Michael Franck</dc:creator>
  <cp:lastModifiedBy>Frederik Michael Franck</cp:lastModifiedBy>
  <cp:revision>2</cp:revision>
  <dcterms:created xsi:type="dcterms:W3CDTF">2024-05-28T09:17:39Z</dcterms:created>
  <dcterms:modified xsi:type="dcterms:W3CDTF">2024-05-28T11:55:09Z</dcterms:modified>
</cp:coreProperties>
</file>