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0BB8-42AB-B729-5D64-1B52B5227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1. Semester eksamen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1D84B-3978-CBA6-448B-4D47B6F0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Opgave 3: Bibliotek system</a:t>
            </a:r>
          </a:p>
          <a:p>
            <a:endParaRPr lang="en-DK" sz="1400" dirty="0"/>
          </a:p>
          <a:p>
            <a:endParaRPr lang="en-DK" sz="1400" dirty="0"/>
          </a:p>
          <a:p>
            <a:r>
              <a:rPr lang="en-DK" sz="1400" dirty="0"/>
              <a:t>Frederik Michael Franck</a:t>
            </a:r>
          </a:p>
        </p:txBody>
      </p:sp>
    </p:spTree>
    <p:extLst>
      <p:ext uri="{BB962C8B-B14F-4D97-AF65-F5344CB8AC3E}">
        <p14:creationId xmlns:p14="http://schemas.microsoft.com/office/powerpoint/2010/main" val="220385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778C91-0F0E-5533-0DEF-27FDEDD8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18BEA-DA8D-DECB-E424-87A06E114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1. </a:t>
            </a:r>
            <a:r>
              <a:rPr lang="en-GB" dirty="0"/>
              <a:t>K</a:t>
            </a:r>
            <a:r>
              <a:rPr lang="en-DK" dirty="0"/>
              <a:t>lasse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70C934-7483-214E-9B96-68D90E28E7A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DK" dirty="0"/>
              <a:t>- Introduktion af programmet ud fra mit klasse diagram.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52A286-567F-8AE8-41B6-C614CFCE3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2. </a:t>
            </a:r>
            <a:r>
              <a:rPr lang="en-GB" dirty="0"/>
              <a:t>L</a:t>
            </a:r>
            <a:r>
              <a:rPr lang="en-DK" dirty="0"/>
              <a:t>ibrary{}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E1385B-88CC-CF33-DA0F-DA603DF01C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K" dirty="0"/>
              <a:t>Overordnet gennemgang af Library klassen, da de fleste af mine metode bliver kaldt på library.</a:t>
            </a:r>
          </a:p>
          <a:p>
            <a:pPr marL="285750" indent="-285750">
              <a:buFontTx/>
              <a:buChar char="-"/>
            </a:pPr>
            <a:r>
              <a:rPr lang="en-DK"/>
              <a:t>Kør programmet</a:t>
            </a:r>
            <a:endParaRPr lang="en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35A63-1028-4A22-2D68-5184C7BE5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3. åben dialog</a:t>
            </a:r>
          </a:p>
        </p:txBody>
      </p:sp>
    </p:spTree>
    <p:extLst>
      <p:ext uri="{BB962C8B-B14F-4D97-AF65-F5344CB8AC3E}">
        <p14:creationId xmlns:p14="http://schemas.microsoft.com/office/powerpoint/2010/main" val="138449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157</TotalTime>
  <Words>56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1. Semester eksamen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Michael Franck</dc:creator>
  <cp:lastModifiedBy>Frederik Michael Franck</cp:lastModifiedBy>
  <cp:revision>3</cp:revision>
  <dcterms:created xsi:type="dcterms:W3CDTF">2024-05-28T09:17:55Z</dcterms:created>
  <dcterms:modified xsi:type="dcterms:W3CDTF">2024-05-28T11:55:12Z</dcterms:modified>
</cp:coreProperties>
</file>