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FF1C-A78D-D840-7D0B-8247BBE61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1. Semester eksamen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F089F-6523-07A2-0ABF-9FFCF88C6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Opgave 4: Forskellige spillere</a:t>
            </a:r>
            <a:endParaRPr lang="en-DK" sz="1400" dirty="0"/>
          </a:p>
          <a:p>
            <a:endParaRPr lang="en-DK" sz="1400" dirty="0"/>
          </a:p>
          <a:p>
            <a:endParaRPr lang="en-DK" sz="1400" dirty="0"/>
          </a:p>
          <a:p>
            <a:r>
              <a:rPr lang="en-DK" sz="1400" dirty="0"/>
              <a:t>Frederik Michael Franck</a:t>
            </a:r>
          </a:p>
        </p:txBody>
      </p:sp>
    </p:spTree>
    <p:extLst>
      <p:ext uri="{BB962C8B-B14F-4D97-AF65-F5344CB8AC3E}">
        <p14:creationId xmlns:p14="http://schemas.microsoft.com/office/powerpoint/2010/main" val="18117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86D43-D1B3-4303-219A-0C854B18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74EFC-4E1D-A578-7FD0-A7726C691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1. </a:t>
            </a:r>
            <a:r>
              <a:rPr lang="en-GB" dirty="0"/>
              <a:t>K</a:t>
            </a:r>
            <a:r>
              <a:rPr lang="en-DK" dirty="0"/>
              <a:t>lasse diagram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9F2D0B-1991-0ED2-3AB7-41B30E8AB25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DK" dirty="0"/>
              <a:t>- Introduktion af programmet ud fra mit klasse diagram.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6F1A78-95EC-164F-BE42-BE39153F2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K" dirty="0"/>
              <a:t>2. Main()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C6C053-DDC3-A225-5A13-EA6FC5EF91A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DK" dirty="0"/>
              <a:t>Der sker en helt masse ude </a:t>
            </a:r>
            <a:r>
              <a:rPr lang="en-GB" dirty="0"/>
              <a:t>I</a:t>
            </a:r>
            <a:r>
              <a:rPr lang="en-DK" dirty="0"/>
              <a:t> main </a:t>
            </a:r>
            <a:r>
              <a:rPr lang="en-GB" dirty="0"/>
              <a:t>I</a:t>
            </a:r>
            <a:r>
              <a:rPr lang="en-DK" dirty="0"/>
              <a:t> dette program, og derfor vil jeg gennemgå hvad der sker.</a:t>
            </a:r>
          </a:p>
          <a:p>
            <a:pPr marL="285750" indent="-285750">
              <a:buFontTx/>
              <a:buChar char="-"/>
            </a:pPr>
            <a:r>
              <a:rPr lang="en-DK"/>
              <a:t>Kør programmet</a:t>
            </a:r>
            <a:endParaRPr lang="en-DK" dirty="0"/>
          </a:p>
          <a:p>
            <a:pPr marL="285750" indent="-285750">
              <a:buFontTx/>
              <a:buChar char="-"/>
            </a:pPr>
            <a:endParaRPr lang="en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D5A5CF-2C55-9D28-96A2-2F3AE08F05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K" dirty="0"/>
              <a:t>3. Åben dialog</a:t>
            </a:r>
          </a:p>
        </p:txBody>
      </p:sp>
    </p:spTree>
    <p:extLst>
      <p:ext uri="{BB962C8B-B14F-4D97-AF65-F5344CB8AC3E}">
        <p14:creationId xmlns:p14="http://schemas.microsoft.com/office/powerpoint/2010/main" val="3590033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157</TotalTime>
  <Words>59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1. Semester eksamen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Michael Franck</dc:creator>
  <cp:lastModifiedBy>Frederik Michael Franck</cp:lastModifiedBy>
  <cp:revision>3</cp:revision>
  <dcterms:created xsi:type="dcterms:W3CDTF">2024-05-28T09:18:04Z</dcterms:created>
  <dcterms:modified xsi:type="dcterms:W3CDTF">2024-05-28T11:55:14Z</dcterms:modified>
</cp:coreProperties>
</file>