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7053-EF69-EA77-8F49-B5EC28B9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375A-F6BD-3E15-4A33-A1DE65309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Opgave 5: Gartner</a:t>
            </a:r>
            <a:endParaRPr lang="en-DK" sz="1400" dirty="0"/>
          </a:p>
          <a:p>
            <a:endParaRPr lang="en-DK" sz="1400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</p:txBody>
      </p:sp>
    </p:spTree>
    <p:extLst>
      <p:ext uri="{BB962C8B-B14F-4D97-AF65-F5344CB8AC3E}">
        <p14:creationId xmlns:p14="http://schemas.microsoft.com/office/powerpoint/2010/main" val="128490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2DFF3-00DC-4A77-F5DB-0219B9A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17BD-403A-8C43-C625-4FFDF2D56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</a:t>
            </a:r>
            <a:r>
              <a:rPr lang="en-GB" dirty="0"/>
              <a:t>K</a:t>
            </a:r>
            <a:r>
              <a:rPr lang="en-DK" dirty="0"/>
              <a:t>lasse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B4D77-3391-8EFC-FECA-76899F32D09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78FAB6-E495-A41A-E6AB-B81027506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Main()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91FBA9-698B-3164-91AF-52038F88408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Der sker en helt masse ude </a:t>
            </a:r>
            <a:r>
              <a:rPr lang="en-GB" dirty="0"/>
              <a:t>I</a:t>
            </a:r>
            <a:r>
              <a:rPr lang="en-DK" dirty="0"/>
              <a:t> main metoden, som jeg gerne vil gå igennem for at få overblik over programmet.</a:t>
            </a:r>
          </a:p>
          <a:p>
            <a:pPr marL="285750" indent="-285750">
              <a:buFontTx/>
              <a:buChar char="-"/>
            </a:pPr>
            <a:r>
              <a:rPr lang="en-DK" dirty="0"/>
              <a:t>Kør programmet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96F19F-AB38-379E-41C7-F6B5BD22A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</a:t>
            </a:r>
            <a:r>
              <a:rPr lang="en-GB" dirty="0" err="1"/>
              <a:t>Å</a:t>
            </a:r>
            <a:r>
              <a:rPr lang="en-DK" dirty="0"/>
              <a:t>ben dialog</a:t>
            </a:r>
          </a:p>
        </p:txBody>
      </p:sp>
    </p:spTree>
    <p:extLst>
      <p:ext uri="{BB962C8B-B14F-4D97-AF65-F5344CB8AC3E}">
        <p14:creationId xmlns:p14="http://schemas.microsoft.com/office/powerpoint/2010/main" val="329004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1533</TotalTime>
  <Words>61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4</cp:revision>
  <dcterms:created xsi:type="dcterms:W3CDTF">2024-05-28T09:17:25Z</dcterms:created>
  <dcterms:modified xsi:type="dcterms:W3CDTF">2024-05-29T10:51:16Z</dcterms:modified>
</cp:coreProperties>
</file>