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24DE-1464-6949-29AC-47175C087C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1. Semester eksamen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A681C-FA3C-F210-D657-9E9CB56F1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K" dirty="0"/>
              <a:t>Opgave 6: Statistik</a:t>
            </a:r>
            <a:endParaRPr lang="en-DK" sz="1400" dirty="0"/>
          </a:p>
          <a:p>
            <a:endParaRPr lang="en-DK" sz="1400" dirty="0"/>
          </a:p>
          <a:p>
            <a:endParaRPr lang="en-DK" sz="1400" dirty="0"/>
          </a:p>
          <a:p>
            <a:r>
              <a:rPr lang="en-DK" sz="1400" dirty="0"/>
              <a:t>Frederik Michael Franck</a:t>
            </a:r>
          </a:p>
        </p:txBody>
      </p:sp>
    </p:spTree>
    <p:extLst>
      <p:ext uri="{BB962C8B-B14F-4D97-AF65-F5344CB8AC3E}">
        <p14:creationId xmlns:p14="http://schemas.microsoft.com/office/powerpoint/2010/main" val="174968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7ABB31-2DC7-D227-0A4A-046DDAB32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C619CF-A601-A48E-12B9-7A59161CAC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1. </a:t>
            </a:r>
            <a:r>
              <a:rPr lang="en-GB" dirty="0"/>
              <a:t>K</a:t>
            </a:r>
            <a:r>
              <a:rPr lang="en-DK" dirty="0"/>
              <a:t>lasse diagram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B56CB83-60F4-0BB5-ED68-768BF2A05B34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DK" dirty="0"/>
              <a:t>- Introduktion af programmet ud fra mit klasse diagram.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18BFC4-6086-6E2C-25B1-901B8D271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DK" dirty="0"/>
              <a:t>2. Statistics{}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9937C0-49BD-B983-EECF-5567A53DF40A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DK" dirty="0"/>
              <a:t>Hele programmet kører igennem statistics klassen, og derfor vil jeg overordnet gennemgå denne.</a:t>
            </a:r>
          </a:p>
          <a:p>
            <a:pPr marL="285750" indent="-285750">
              <a:buFontTx/>
              <a:buChar char="-"/>
            </a:pPr>
            <a:r>
              <a:rPr lang="en-DK"/>
              <a:t>Kør programmet</a:t>
            </a:r>
            <a:endParaRPr lang="en-DK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775677-76FE-20FE-C6E7-AE8E6491A4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K" dirty="0"/>
              <a:t>3. Åben dialog</a:t>
            </a:r>
          </a:p>
        </p:txBody>
      </p:sp>
    </p:spTree>
    <p:extLst>
      <p:ext uri="{BB962C8B-B14F-4D97-AF65-F5344CB8AC3E}">
        <p14:creationId xmlns:p14="http://schemas.microsoft.com/office/powerpoint/2010/main" val="55110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157</TotalTime>
  <Words>52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Circuit</vt:lpstr>
      <vt:lpstr>1. Semester eksamen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Frederik Michael Franck</dc:creator>
  <cp:lastModifiedBy>Frederik Michael Franck</cp:lastModifiedBy>
  <cp:revision>3</cp:revision>
  <dcterms:created xsi:type="dcterms:W3CDTF">2024-05-28T09:18:14Z</dcterms:created>
  <dcterms:modified xsi:type="dcterms:W3CDTF">2024-05-28T11:55:18Z</dcterms:modified>
</cp:coreProperties>
</file>