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>
        <p:scale>
          <a:sx n="144" d="100"/>
          <a:sy n="144" d="100"/>
        </p:scale>
        <p:origin x="10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F31C-E4DF-584D-B6F5-0B3923D0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6A94E-D429-D24C-A896-674A9C42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865B-A355-9645-AD93-7D718391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A5FA-E15B-A845-B105-283BBAF0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4687-64BC-3449-AE86-68DCABF9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CAB2-40B7-A64B-BF4E-70717C66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EB848-4156-294E-981E-DE26C56ED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5559C-6C41-C44F-BA43-576A0058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9054-00C2-544A-B168-DB3D2CF0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397D-5C1F-044A-8D12-C76F1DDA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1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6085A-A9C9-634F-A16D-008321A49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A4568-C09F-B948-94AE-B6EB01647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5E85-5AEB-1347-8FA9-26FADC3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DFF4-BC2A-4447-AF95-65BEC78A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AF92-3BA2-EA4E-8AC5-B36FE05A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B38B-B236-0343-BCDD-7C8D5E6E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BC6A-AF6F-CB4A-A455-F32D1FE6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AF28-FA7C-924C-9D2D-FD228594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A9AB-ACCE-1F4E-9473-D1DE48FE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37D5-775F-E64E-90CB-C894955F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E423-AB81-8D45-9AB0-F7E383B2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E2483-293F-0F4F-835E-63FD2B58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FC8E-C1C0-764B-9578-C73040AE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55AC-7FB9-DF49-AA02-8DFEDB6B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C033-F429-FA44-97E7-0128CD59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5FD-95E2-E04B-8184-EA8BD7BA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7871-2248-B746-847E-EBFF54F80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7D0C0-3DF4-7C46-A9BE-506F1AB59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84A09-A229-0245-8297-313994F2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6551-3D8E-8749-BC39-2FE25736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A2E9-0D6E-7B49-829E-DD998361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DE79-B8F1-EE4C-94CB-E2650798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DDA1-A917-394B-85A2-18BECF60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9375D-FE3D-7A41-BBFE-0871E1F93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96713-AC81-AE40-AE1F-7D9067E8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DD6DF-91AD-5C41-ADB3-A3BA79AA7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25538-BEE5-3340-8033-866D0067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9986-098C-3A46-809C-01F7D04B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76A84-3BCA-7749-AB06-D64918CF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C337-B28E-1E41-ABA9-BF98AF58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24A45-DFA8-0944-9CD2-327DEF94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0588E-2203-BB49-A848-AC3CD5B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B547B-8572-DB41-8645-5906EBE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4AFEB-6DFF-D246-9EB5-A5623483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EDFD4-683F-4D4A-BE52-DCD2A1F5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3DD7-6509-3A45-8EAA-BEC258F8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CABC-08CA-2040-9FE5-FF35FAA3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AF28-9833-A24D-85FC-DD0EFF70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15368-1B2C-E44F-91B0-679CECE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1A2F-3BD7-384D-B0CF-32CE09C3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108A-F7AB-4946-BCE6-6FFDA674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FC23B-7899-114A-9F6F-80D22A3B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2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18E6-3AE7-8F43-A43F-807185CD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12EF7-B5F8-9140-A85E-5467D5F00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F234E-BA22-0840-B626-92903148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8CCB-128E-4740-872E-DEC5C428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92B34-8538-F642-9AFB-169B29F9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30DF-C7EE-774D-BB9D-9C61B19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06EAE-2C43-244A-A2CE-FDC5288C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B8268-4A52-FD44-8937-63DDEE5E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BAA4-E43A-0C40-B096-5040CE618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0319-54CE-614E-8613-01C75E108784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D81E-1170-464F-B64E-BDBE5ADB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3B7A-0C63-1446-843F-ED39BE1CE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4C7E-F86F-8F4C-AB5C-14E1BB97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16A1-A9AF-D54A-A757-167D8B85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Solution Build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6C9FB-C236-8940-8928-4F62D6E7A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MECE: Business Question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A1DC-7F87-6343-9208-CB3FB61F34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MECE: </a:t>
            </a:r>
            <a:r>
              <a:rPr lang="en-US" sz="2400" dirty="0"/>
              <a:t>Mutually Exclusive, Collective Exhaustive</a:t>
            </a:r>
          </a:p>
          <a:p>
            <a:r>
              <a:rPr lang="en-US" sz="2400" b="1" dirty="0"/>
              <a:t>Objective: </a:t>
            </a:r>
            <a:r>
              <a:rPr lang="en-US" sz="2400" dirty="0"/>
              <a:t>Define the business problem that we are solving for into requisite components, then determine which take priority and solve for those first.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4B9A0-8A38-C04D-892B-27664BDD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Solution Build: Build Value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2FC1A-E1D4-004C-91F5-EF13BB5891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Objective: </a:t>
            </a:r>
            <a:r>
              <a:rPr lang="en-US" sz="2400" dirty="0"/>
              <a:t>Only build what adds value. </a:t>
            </a:r>
          </a:p>
          <a:p>
            <a:r>
              <a:rPr lang="en-US" sz="2400" b="1" dirty="0"/>
              <a:t>Value Creation: </a:t>
            </a:r>
            <a:r>
              <a:rPr lang="en-US" sz="2400" dirty="0"/>
              <a:t>what will add most value first? </a:t>
            </a:r>
          </a:p>
          <a:p>
            <a:r>
              <a:rPr lang="en-US" sz="2400" dirty="0"/>
              <a:t>Define Critical Path</a:t>
            </a:r>
          </a:p>
          <a:p>
            <a:r>
              <a:rPr lang="en-US" sz="2400" dirty="0"/>
              <a:t>Solution Approach: Analyst process</a:t>
            </a:r>
          </a:p>
        </p:txBody>
      </p:sp>
    </p:spTree>
    <p:extLst>
      <p:ext uri="{BB962C8B-B14F-4D97-AF65-F5344CB8AC3E}">
        <p14:creationId xmlns:p14="http://schemas.microsoft.com/office/powerpoint/2010/main" val="124296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11865B-A808-614B-9470-BD600C2E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MECE: Restaurant Sales</a:t>
            </a:r>
          </a:p>
        </p:txBody>
      </p:sp>
    </p:spTree>
    <p:extLst>
      <p:ext uri="{BB962C8B-B14F-4D97-AF65-F5344CB8AC3E}">
        <p14:creationId xmlns:p14="http://schemas.microsoft.com/office/powerpoint/2010/main" val="115337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75E6-007B-B746-B136-0B4D1D82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Design: Analyst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6ACA9F-2DEC-F14A-BDA3-2359537D431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442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What are we solving for?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What information do we need?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What data holds that information – maybe? </a:t>
            </a:r>
          </a:p>
          <a:p>
            <a:pPr marL="342900" indent="-342900">
              <a:buAutoNum type="arabicPeriod"/>
            </a:pPr>
            <a:r>
              <a:rPr lang="en-US" sz="2000" dirty="0"/>
              <a:t>Ingest the data</a:t>
            </a:r>
          </a:p>
          <a:p>
            <a:pPr marL="342900" indent="-342900">
              <a:buAutoNum type="arabicPeriod"/>
            </a:pPr>
            <a:r>
              <a:rPr lang="en-US" sz="2000" dirty="0"/>
              <a:t>Clean the data</a:t>
            </a:r>
          </a:p>
          <a:p>
            <a:pPr marL="342900" indent="-342900">
              <a:buAutoNum type="arabicPeriod"/>
            </a:pPr>
            <a:r>
              <a:rPr lang="en-US" sz="2000" dirty="0"/>
              <a:t>Shape the data</a:t>
            </a:r>
          </a:p>
          <a:p>
            <a:pPr marL="342900" indent="-342900">
              <a:buAutoNum type="arabicPeriod"/>
            </a:pPr>
            <a:r>
              <a:rPr lang="en-US" sz="2000" dirty="0"/>
              <a:t>What insights do I need? </a:t>
            </a:r>
          </a:p>
          <a:p>
            <a:pPr marL="342900" indent="-342900">
              <a:buAutoNum type="arabicPeriod"/>
            </a:pPr>
            <a:r>
              <a:rPr lang="en-US" sz="2000" dirty="0"/>
              <a:t>Different approaches to analytic measures</a:t>
            </a:r>
          </a:p>
          <a:p>
            <a:pPr marL="342900" indent="-342900">
              <a:buAutoNum type="arabicPeriod"/>
            </a:pPr>
            <a:r>
              <a:rPr lang="en-US" sz="2000" dirty="0"/>
              <a:t>What insights to I have / what can I refine?</a:t>
            </a:r>
          </a:p>
          <a:p>
            <a:pPr marL="342900" indent="-342900">
              <a:buAutoNum type="arabicPeriod"/>
            </a:pPr>
            <a:r>
              <a:rPr lang="en-US" sz="2000" dirty="0"/>
              <a:t>What should I be able to visualize? 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A6EA-BA6C-C841-897E-73351E9FEC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Business Questions:</a:t>
            </a:r>
          </a:p>
        </p:txBody>
      </p:sp>
    </p:spTree>
    <p:extLst>
      <p:ext uri="{BB962C8B-B14F-4D97-AF65-F5344CB8AC3E}">
        <p14:creationId xmlns:p14="http://schemas.microsoft.com/office/powerpoint/2010/main" val="10589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143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Solution Build Model</vt:lpstr>
      <vt:lpstr>MECE: Restaurant Sales</vt:lpstr>
      <vt:lpstr>Solution Design: Analyst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– May</dc:title>
  <dc:creator>Luke Scanlon</dc:creator>
  <cp:lastModifiedBy>Luke Scanlon</cp:lastModifiedBy>
  <cp:revision>9</cp:revision>
  <dcterms:created xsi:type="dcterms:W3CDTF">2021-05-15T13:10:04Z</dcterms:created>
  <dcterms:modified xsi:type="dcterms:W3CDTF">2021-05-15T16:30:22Z</dcterms:modified>
</cp:coreProperties>
</file>