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2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39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72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06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4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7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0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7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3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B672-AFDF-4628-AE9E-448FA5A4BD57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5F62-8BE5-467B-8076-C9D94E751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3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6493" y="2576488"/>
            <a:ext cx="8655851" cy="10902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РАЗРАБОТКА ЭЛЕКТРОННОЙ БИБЛИОТЕКИ ДЛЯ МОБИЛЬНЫХ УСТРОЙСТВ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33167" y="47841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Разработал:</a:t>
            </a:r>
          </a:p>
          <a:p>
            <a:pPr algn="r"/>
            <a:r>
              <a:rPr lang="ru-RU" dirty="0" smtClean="0"/>
              <a:t>Студент группы ПР-395</a:t>
            </a:r>
          </a:p>
          <a:p>
            <a:pPr algn="r"/>
            <a:r>
              <a:rPr lang="ru-RU" dirty="0" smtClean="0"/>
              <a:t>Салов П.А.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9231" y="315835"/>
            <a:ext cx="10990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Министерство образования Новосибирской области</a:t>
            </a:r>
          </a:p>
          <a:p>
            <a:pPr algn="ctr"/>
            <a:r>
              <a:rPr lang="ru-RU" sz="2000" dirty="0"/>
              <a:t>ГБПОУ НСО «Новосибирский авиационный технический колледж</a:t>
            </a:r>
          </a:p>
          <a:p>
            <a:pPr algn="ctr"/>
            <a:r>
              <a:rPr lang="ru-RU" sz="2000" dirty="0"/>
              <a:t>имени Б.С. </a:t>
            </a:r>
            <a:r>
              <a:rPr lang="ru-RU" sz="2000" dirty="0" err="1"/>
              <a:t>Галущака</a:t>
            </a:r>
            <a:r>
              <a:rPr lang="ru-RU" sz="2000" dirty="0"/>
              <a:t>»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49956" y="372167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Презентация по курсовому проекту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0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 любите читать, но не любите тратить деньга на книги? Данное приложение позволит решить это проблему.</a:t>
            </a:r>
          </a:p>
          <a:p>
            <a:r>
              <a:rPr lang="ru-RU" sz="2800" dirty="0" smtClean="0"/>
              <a:t>Просто выберите книгу для чтения из каталога и наслаждайтесь.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34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курсовой работы является разработка электронной библиотеки для мобильных устройств. </a:t>
            </a:r>
          </a:p>
        </p:txBody>
      </p:sp>
    </p:spTree>
    <p:extLst>
      <p:ext uri="{BB962C8B-B14F-4D97-AF65-F5344CB8AC3E}">
        <p14:creationId xmlns:p14="http://schemas.microsoft.com/office/powerpoint/2010/main" val="38106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Разработка программного продукта включала в себя следующие задачи:</a:t>
            </a:r>
            <a:endParaRPr lang="ru-RU" sz="2400" dirty="0"/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2400" dirty="0" smtClean="0"/>
              <a:t>изучение плагинов </a:t>
            </a:r>
            <a:r>
              <a:rPr lang="ru-RU" sz="2400" dirty="0"/>
              <a:t>и </a:t>
            </a:r>
            <a:r>
              <a:rPr lang="ru-RU" sz="2400" dirty="0" smtClean="0"/>
              <a:t>библиотек </a:t>
            </a:r>
            <a:r>
              <a:rPr lang="en-US" sz="2400" dirty="0"/>
              <a:t>IDE Android Studio</a:t>
            </a:r>
            <a:endParaRPr lang="ru-RU" sz="2400" dirty="0"/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2400" dirty="0" smtClean="0"/>
              <a:t>изучение работы </a:t>
            </a:r>
            <a:r>
              <a:rPr lang="ru-RU" sz="2400" dirty="0"/>
              <a:t>с базой данных </a:t>
            </a:r>
            <a:r>
              <a:rPr lang="en-US" sz="2400" dirty="0"/>
              <a:t>SQLite</a:t>
            </a:r>
            <a:endParaRPr lang="ru-RU" sz="2400" dirty="0"/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2400" dirty="0" smtClean="0"/>
              <a:t>проектирование дизайна </a:t>
            </a:r>
            <a:r>
              <a:rPr lang="ru-RU" sz="2400" dirty="0"/>
              <a:t>мобильного приложения </a:t>
            </a:r>
            <a:endParaRPr lang="ru-RU" sz="2400" dirty="0" smtClean="0"/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2400" dirty="0" smtClean="0"/>
              <a:t>разработка функционала мобильного приложения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98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наше время трудно представить жизнь человека без гаджетов и технологий. </a:t>
            </a:r>
            <a:r>
              <a:rPr lang="ru-RU" sz="2400" dirty="0" smtClean="0"/>
              <a:t>Данное мобильное приложение позволит пользователям читать их любимые книги, не приобретая печатный вариант 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319334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Android Studio</a:t>
            </a:r>
            <a:r>
              <a:rPr lang="ru-RU" dirty="0"/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BD Browser for </a:t>
            </a:r>
            <a:r>
              <a:rPr lang="en-US" dirty="0" smtClean="0"/>
              <a:t>SQLite</a:t>
            </a:r>
            <a:r>
              <a:rPr lang="ru-RU" dirty="0" smtClean="0"/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 smtClean="0"/>
              <a:t>AdobeXD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4" y="4004468"/>
            <a:ext cx="2347602" cy="2154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67" y="3368664"/>
            <a:ext cx="2004642" cy="20107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41" y="4603461"/>
            <a:ext cx="4108783" cy="1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515539"/>
            <a:ext cx="10353761" cy="1326321"/>
          </a:xfrm>
        </p:spPr>
        <p:txBody>
          <a:bodyPr/>
          <a:lstStyle/>
          <a:p>
            <a:r>
              <a:rPr lang="ru-RU" dirty="0" smtClean="0"/>
              <a:t>Интерфейс и цветовая гамма приложения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31" y="1775831"/>
            <a:ext cx="1880187" cy="3695700"/>
          </a:xfrm>
          <a:prstGeom prst="rect">
            <a:avLst/>
          </a:prstGeom>
        </p:spPr>
      </p:pic>
      <p:pic>
        <p:nvPicPr>
          <p:cNvPr id="2050" name="Picture 2" descr="f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81149" y="3498020"/>
            <a:ext cx="4234574" cy="101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086584" y="2253052"/>
            <a:ext cx="128112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#000000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157116" y="5245692"/>
            <a:ext cx="93487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#FFFFFF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086584" y="3808388"/>
            <a:ext cx="10054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#EB5000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831" y="3019422"/>
            <a:ext cx="1859368" cy="36458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481" y="1782427"/>
            <a:ext cx="1854731" cy="36458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641" y="2663934"/>
            <a:ext cx="189404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Проведя анализ всей курсовой работы можно сказать, что было создано подходящее по всем требованиям приложение. Приложение разрабатывалось на платформе </a:t>
            </a:r>
            <a:r>
              <a:rPr lang="en-US" sz="2400" dirty="0">
                <a:effectLst/>
              </a:rPr>
              <a:t>Android</a:t>
            </a:r>
            <a:r>
              <a:rPr lang="ru-RU" sz="2400" dirty="0">
                <a:effectLst/>
              </a:rPr>
              <a:t>. База данных для приложения размещена на свободно распространяемом сервере </a:t>
            </a:r>
            <a:r>
              <a:rPr lang="en-US" sz="2400" dirty="0">
                <a:effectLst/>
              </a:rPr>
              <a:t>SQLite</a:t>
            </a:r>
            <a:r>
              <a:rPr lang="ru-RU" sz="2400" dirty="0" smtClean="0">
                <a:effectLst/>
              </a:rPr>
              <a:t>.</a:t>
            </a:r>
          </a:p>
          <a:p>
            <a:r>
              <a:rPr lang="ru-RU" sz="2400" dirty="0" smtClean="0">
                <a:effectLst/>
              </a:rPr>
              <a:t>В будущем будет добавлено множество различных функций. Одна из них будет функций «закладки» </a:t>
            </a:r>
            <a:r>
              <a:rPr lang="ru-RU" sz="2400" dirty="0">
                <a:effectLst/>
              </a:rPr>
              <a:t>для того, чтобы пользователь мог продолжить чтение с того, где остановился.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244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55</TotalTime>
  <Words>225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Symbol</vt:lpstr>
      <vt:lpstr>Times New Roman</vt:lpstr>
      <vt:lpstr>Damask</vt:lpstr>
      <vt:lpstr>РАЗРАБОТКА ЭЛЕКТРОННОЙ БИБЛИОТЕКИ ДЛЯ МОБИЛЬНЫХ УСТРОЙСТВ</vt:lpstr>
      <vt:lpstr>Введение</vt:lpstr>
      <vt:lpstr>Цель работы</vt:lpstr>
      <vt:lpstr>Разработка</vt:lpstr>
      <vt:lpstr>Актуальность</vt:lpstr>
      <vt:lpstr>Используемые программы</vt:lpstr>
      <vt:lpstr>Интерфейс и цветовая гамма приложения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ЭЛЕКТРОННОЙ БИБЛИОТЕКИ ДЛЯ МОБИЛЬНЫХ УСТРОЙСТВ</dc:title>
  <dc:creator>1</dc:creator>
  <cp:lastModifiedBy>1</cp:lastModifiedBy>
  <cp:revision>6</cp:revision>
  <dcterms:created xsi:type="dcterms:W3CDTF">2021-06-29T14:50:18Z</dcterms:created>
  <dcterms:modified xsi:type="dcterms:W3CDTF">2021-07-02T03:20:06Z</dcterms:modified>
</cp:coreProperties>
</file>