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37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67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23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2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9D4B672-AFDF-4628-AE9E-448FA5A4BD57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6493" y="2576488"/>
            <a:ext cx="8655851" cy="1090248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РАЗРАБОТКА ЭЛЕКТРОННОЙ БИБЛИОТЕКИ ДЛЯ МОБИЛЬНЫХ УСТРОЙСТВ</a:t>
            </a:r>
            <a:endParaRPr lang="ru-RU" sz="2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33167" y="47841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Разработал:</a:t>
            </a:r>
          </a:p>
          <a:p>
            <a:pPr algn="r"/>
            <a:r>
              <a:rPr lang="ru-RU" dirty="0" smtClean="0"/>
              <a:t>Студент группы ПР-395</a:t>
            </a:r>
          </a:p>
          <a:p>
            <a:pPr algn="r"/>
            <a:r>
              <a:rPr lang="ru-RU" dirty="0" smtClean="0"/>
              <a:t>Салов П.А.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9231" y="315835"/>
            <a:ext cx="10990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Министерство образования Новосибирской области</a:t>
            </a:r>
          </a:p>
          <a:p>
            <a:pPr algn="ctr"/>
            <a:r>
              <a:rPr lang="ru-RU" sz="2000" dirty="0"/>
              <a:t>ГБПОУ НСО «Новосибирский авиационный технический колледж</a:t>
            </a:r>
          </a:p>
          <a:p>
            <a:pPr algn="ctr"/>
            <a:r>
              <a:rPr lang="ru-RU" sz="2000" dirty="0"/>
              <a:t>имени Б.С. </a:t>
            </a:r>
            <a:r>
              <a:rPr lang="ru-RU" sz="2000" dirty="0" err="1"/>
              <a:t>Галущака</a:t>
            </a:r>
            <a:r>
              <a:rPr lang="ru-RU" sz="2000" dirty="0"/>
              <a:t>»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49956" y="372167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Презентация по </a:t>
            </a:r>
            <a:r>
              <a:rPr lang="ru-RU" dirty="0" smtClean="0"/>
              <a:t>курсовому проекту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06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Наименование программного продукта «</a:t>
            </a:r>
            <a:r>
              <a:rPr lang="en-US" dirty="0" err="1"/>
              <a:t>LibOnLib</a:t>
            </a:r>
            <a:r>
              <a:rPr lang="ru-RU" dirty="0"/>
              <a:t>». Продукт представляет собой мобильное приложение, которое будет использоваться на мобильных </a:t>
            </a:r>
            <a:r>
              <a:rPr lang="ru-RU" dirty="0" err="1" smtClean="0"/>
              <a:t>устройствах.Актуальность</a:t>
            </a:r>
            <a:r>
              <a:rPr lang="ru-RU" dirty="0" smtClean="0"/>
              <a:t> </a:t>
            </a:r>
            <a:r>
              <a:rPr lang="ru-RU" dirty="0"/>
              <a:t>работы заключается в необходимости разработки мобильного приложения для </a:t>
            </a:r>
            <a:r>
              <a:rPr lang="ru-RU" dirty="0" err="1" smtClean="0"/>
              <a:t>библиотеки.Данное</a:t>
            </a:r>
            <a:r>
              <a:rPr lang="ru-RU" dirty="0" smtClean="0"/>
              <a:t> </a:t>
            </a:r>
            <a:r>
              <a:rPr lang="ru-RU" dirty="0"/>
              <a:t>приложение позволит клиентам библиотеки читать их любимые книги, не приобретая печатный вариант произведения.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44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4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479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</TotalTime>
  <Words>77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РАЗРАБОТКА ЭЛЕКТРОННОЙ БИБЛИОТЕКИ ДЛЯ МОБИЛЬНЫХ УСТРОЙСТВ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ЭЛЕКТРОННОЙ БИБЛИОТЕКИ ДЛЯ МОБИЛЬНЫХ УСТРОЙСТВ</dc:title>
  <dc:creator>1</dc:creator>
  <cp:lastModifiedBy>1</cp:lastModifiedBy>
  <cp:revision>1</cp:revision>
  <dcterms:created xsi:type="dcterms:W3CDTF">2021-06-29T14:50:18Z</dcterms:created>
  <dcterms:modified xsi:type="dcterms:W3CDTF">2021-06-29T14:53:41Z</dcterms:modified>
</cp:coreProperties>
</file>