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75" r:id="rId3"/>
    <p:sldId id="258" r:id="rId4"/>
    <p:sldId id="274" r:id="rId5"/>
    <p:sldId id="485" r:id="rId6"/>
    <p:sldId id="483" r:id="rId7"/>
    <p:sldId id="478" r:id="rId8"/>
    <p:sldId id="480" r:id="rId9"/>
    <p:sldId id="476" r:id="rId10"/>
    <p:sldId id="482" r:id="rId11"/>
    <p:sldId id="261" r:id="rId12"/>
    <p:sldId id="262" r:id="rId13"/>
    <p:sldId id="263" r:id="rId14"/>
    <p:sldId id="264" r:id="rId15"/>
    <p:sldId id="272" r:id="rId16"/>
    <p:sldId id="271" r:id="rId17"/>
    <p:sldId id="269" r:id="rId18"/>
    <p:sldId id="270" r:id="rId19"/>
    <p:sldId id="484" r:id="rId20"/>
    <p:sldId id="266" r:id="rId21"/>
    <p:sldId id="267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BFEE17-F5CD-A531-2BC9-C3F58D50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2C00EA4-475B-F64D-6AC5-8B19423AB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433667-9CD9-AAF4-5FA9-8E8753CA6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9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254CCA-4F4A-275E-35E4-30B79A10D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73975C3-21F6-87EA-9CBE-383982577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52018E54-4B54-1429-B34E-73274C8B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18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C51DC84-9EC2-CEDF-3BF4-940E1C0D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95BBDF30-094D-EE70-2BF8-1AE1723BC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9BB106EB-1CA7-6247-E93D-481CE93E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22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3E9C578-3015-3EE7-5288-4164A8BB9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66C5992-2DEB-345D-32B4-9D43F2254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F19DD32C-4968-D4A4-078F-3802F7199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4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B3DBABF-7E00-73A4-0DFC-675CDF1B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799A1F1D-D152-ABC8-9872-851429BB1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35539633-A31F-E8B9-B2F2-B46A5EF9E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755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82F1CA-2C0F-4292-8592-BD751979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>
            <a:extLst>
              <a:ext uri="{FF2B5EF4-FFF2-40B4-BE49-F238E27FC236}">
                <a16:creationId xmlns:a16="http://schemas.microsoft.com/office/drawing/2014/main" id="{6B54125E-E9B1-94C9-6234-956935679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>
            <a:extLst>
              <a:ext uri="{FF2B5EF4-FFF2-40B4-BE49-F238E27FC236}">
                <a16:creationId xmlns:a16="http://schemas.microsoft.com/office/drawing/2014/main" id="{7DF3857D-C608-FFB7-2989-4DCE94EC0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321D72B-9197-C955-DABF-EDBCB74E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7B029E-2BD3-3047-099B-C5186CEAE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102CAAB-5724-81A1-8D6C-C4FB82C6C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93CE344-0E4A-7346-B8BA-DA2BAA87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FA16F-A0AE-6815-A860-BB1355167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04BBE8B-E6DF-0B97-D84C-44A9AB0C5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1D7CDC-963D-61A1-CAE5-5E20737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BB123C-22EA-A145-8FFD-10C37BDF3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D7DD47C-C545-36B4-D5A5-EF7A5AF04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6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008942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2085901" TargetMode="External"/><Relationship Id="rId2" Type="http://schemas.openxmlformats.org/officeDocument/2006/relationships/hyperlink" Target="https://www.researchgate.net/publication/385716866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sciencedirect.com/science/article/pii/S266709682300054X" TargetMode="External"/><Relationship Id="rId4" Type="http://schemas.openxmlformats.org/officeDocument/2006/relationships/hyperlink" Target="https://www.researchgate.net/publication/38383646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522913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62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6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6200" dirty="0">
                <a:solidFill>
                  <a:srgbClr val="2F6EBB"/>
                </a:solidFill>
              </a:rPr>
              <a:t>MCA_PR216</a:t>
            </a:r>
            <a:endParaRPr sz="62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8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61" name="Google Shape;61;p11"/>
          <p:cNvGraphicFramePr/>
          <p:nvPr>
            <p:extLst>
              <p:ext uri="{D42A27DB-BD31-4B8C-83A1-F6EECF244321}">
                <p14:modId xmlns:p14="http://schemas.microsoft.com/office/powerpoint/2010/main" val="4048642699"/>
              </p:ext>
            </p:extLst>
          </p:nvPr>
        </p:nvGraphicFramePr>
        <p:xfrm>
          <a:off x="2817495" y="3063230"/>
          <a:ext cx="6557010" cy="73154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327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lang="en-US"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DEEPAK KUMAR SINGH D</a:t>
                      </a:r>
                      <a:endParaRPr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20232MCA0198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70683-8ACC-FB44-1AF0-F799595D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EC64-5C72-B5D4-4231-218F621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AF1D2-78B0-0AC2-B4DB-759D2A9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137" y="1204160"/>
            <a:ext cx="9866947" cy="44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var(--thim-font-title-font-family)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23B56-3C1C-DE41-85CA-FAA3138E92AE}"/>
              </a:ext>
            </a:extLst>
          </p:cNvPr>
          <p:cNvSpPr txBox="1"/>
          <p:nvPr/>
        </p:nvSpPr>
        <p:spPr>
          <a:xfrm>
            <a:off x="4744720" y="166152"/>
            <a:ext cx="2783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88B95-EBBC-68A8-0D0A-785C1716454F}"/>
              </a:ext>
            </a:extLst>
          </p:cNvPr>
          <p:cNvSpPr txBox="1"/>
          <p:nvPr/>
        </p:nvSpPr>
        <p:spPr>
          <a:xfrm>
            <a:off x="4300220" y="931231"/>
            <a:ext cx="3672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Admin Login Portal</a:t>
            </a: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5580-CAF0-C659-957A-D1A88E91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9" y="1603978"/>
            <a:ext cx="10478562" cy="36500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53632" y="142240"/>
            <a:ext cx="3320367" cy="46634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CFD8-5728-3578-8F37-4545FFD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278195"/>
            <a:ext cx="11051458" cy="3903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F669EF-47B1-B0A0-3C5E-8D5471C2713A}"/>
              </a:ext>
            </a:extLst>
          </p:cNvPr>
          <p:cNvSpPr txBox="1"/>
          <p:nvPr/>
        </p:nvSpPr>
        <p:spPr>
          <a:xfrm>
            <a:off x="3675544" y="196632"/>
            <a:ext cx="483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Registration Portal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1BCCE-8050-3567-D281-84EBBB5A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012723"/>
            <a:ext cx="11100620" cy="4011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C9606-6F76-42FA-6D40-D3FDBE86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1" y="1085283"/>
            <a:ext cx="11379200" cy="4027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8933F-0251-5AE8-1D78-2EDE5D55A028}"/>
              </a:ext>
            </a:extLst>
          </p:cNvPr>
          <p:cNvSpPr txBox="1"/>
          <p:nvPr/>
        </p:nvSpPr>
        <p:spPr>
          <a:xfrm>
            <a:off x="4993640" y="196632"/>
            <a:ext cx="2204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List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A9A0031-E78E-9C1D-356A-5B3EE4F5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5858F6ED-4956-2A63-7F7B-D1A3628A7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Registration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D5772-7D4F-B8E2-1A20-FC5B0E84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77181"/>
            <a:ext cx="11480800" cy="40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C53809A-D354-5C84-EFD0-0DC1CEC5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6F0B422F-6D17-F9FC-298D-82E6771F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Login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740C2-146D-D3B4-F3A4-7EF25CB9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026160"/>
            <a:ext cx="11369040" cy="4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5F35E02-929F-DC26-B02D-ED305E4E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3C87FC70-F8F7-1751-7D13-2FF9BF94F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List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C373-54B7-418A-E8AE-DF472C5D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834011"/>
            <a:ext cx="11475720" cy="43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6A56A7-7F31-6FE7-0DAD-D110D6EF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7334F9B7-BD9C-4EE1-F64A-B01272260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Dashboard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97BF7-D1E4-9F3C-F9BC-560F3114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872267"/>
            <a:ext cx="11216640" cy="42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10-AAF1-ADBB-0A71-1B0D6C5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88" y="-16581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597-2198-76DA-E156-459A34C1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367"/>
            <a:ext cx="10515600" cy="39605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ScienceDirect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2C73-AB57-7375-F240-A164730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1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867697"/>
            <a:ext cx="10668000" cy="498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Screenshots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2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642088" y="955040"/>
            <a:ext cx="10907824" cy="46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HTML, CSS, Bootstrap and PHP to streamline HR and admin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an Applicant Tracking System (ATS) for handling applications, interviews and offers.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secure upload, organized storage and quick search of HR documents.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hiring processes follow company policies and industry standards.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add AI-based analytics for better candidate insights and cloud storage for improved security and scalability.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03B1404-97D5-C934-0D9C-99E64AE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3EF1637-0751-8C55-7F04-18F8B16B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98E48A0-AD92-CE79-9E79-7A85DBD5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053" y="858636"/>
            <a:ext cx="11009894" cy="431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HR departments struggle with managing recruitment, documents and compliance due to the lack of a unified system.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candidates manually through the hiring process leads to inefficiencies and disorganization.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HR documents can be slow and insecure without a proper digital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hiring practices follow company policies and legal standards is challenging without compliance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scalability, security and advanced features like AI-driven analytics for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6830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C123561-9E2A-6428-2DC1-CE97D73A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83B270A-8728-CE97-44D2-003CBE599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4BA18-00A9-52F5-B835-8F8ACF03F379}"/>
              </a:ext>
            </a:extLst>
          </p:cNvPr>
          <p:cNvGraphicFramePr>
            <a:graphicFrameLocks noGrp="1"/>
          </p:cNvGraphicFramePr>
          <p:nvPr/>
        </p:nvGraphicFramePr>
        <p:xfrm>
          <a:off x="15251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4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BDF584-F8DB-B02B-3CED-1920016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2A1CA48-A6F1-6BF6-67A5-1B48D82CC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CB78D-1E94-C9E0-319A-83AC2E5B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51741"/>
              </p:ext>
            </p:extLst>
          </p:nvPr>
        </p:nvGraphicFramePr>
        <p:xfrm>
          <a:off x="13752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448121"/>
            <a:ext cx="10667999" cy="262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User Authentication &amp; Login</a:t>
            </a:r>
          </a:p>
          <a:p>
            <a:pPr marL="342900" indent="-342900" algn="ctr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HR Community</a:t>
            </a: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8C33372-A128-3567-E70F-EA23FAD0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F4A0CEF-A231-9003-59FC-EE0C42F0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3756-8C9D-71EF-7B59-A4F47BB5E576}"/>
              </a:ext>
            </a:extLst>
          </p:cNvPr>
          <p:cNvSpPr txBox="1"/>
          <p:nvPr/>
        </p:nvSpPr>
        <p:spPr>
          <a:xfrm>
            <a:off x="925434" y="915730"/>
            <a:ext cx="10667999" cy="458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User Authentication &amp; Login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Login (Individual &amp; Company)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BGV Company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Vendor Empanelment</a:t>
            </a: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Recruitment Management and HR Community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Applicant Tracking System (ATS)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Analytics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Bench Candidate Availability Sharing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&amp; Vendor Collaboration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Subscription-based Data Access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87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  <a:endParaRPr lang="en-US" sz="2400" b="1" i="0" dirty="0">
              <a:effectLst/>
              <a:latin typeface="var(--thim-font-title-font-family)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5 / Intel i5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781</Words>
  <Application>Microsoft Office PowerPoint</Application>
  <PresentationFormat>Widescreen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</vt:lpstr>
      <vt:lpstr>Roboto</vt:lpstr>
      <vt:lpstr>Times</vt:lpstr>
      <vt:lpstr>Times New Roman</vt:lpstr>
      <vt:lpstr>var(--thim-font-title-font-family)</vt:lpstr>
      <vt:lpstr>Verdana</vt:lpstr>
      <vt:lpstr>Wingdings</vt:lpstr>
      <vt:lpstr>Office Theme</vt:lpstr>
      <vt:lpstr>  MCA Final Year Project (Review III)   Rebil 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Tools And Technologies To Be Used</vt:lpstr>
      <vt:lpstr>Tools And Technologies To Be Used</vt:lpstr>
      <vt:lpstr>PowerPoint Presentation</vt:lpstr>
      <vt:lpstr>                         Admin Dashboard</vt:lpstr>
      <vt:lpstr>PowerPoint Presentation</vt:lpstr>
      <vt:lpstr>PowerPoint Presentation</vt:lpstr>
      <vt:lpstr>HR Registration Portal</vt:lpstr>
      <vt:lpstr>HR Login Portal</vt:lpstr>
      <vt:lpstr>HR List</vt:lpstr>
      <vt:lpstr>HR Dashboard</vt:lpstr>
      <vt:lpstr>References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Kumar Singh D</cp:lastModifiedBy>
  <cp:revision>13</cp:revision>
  <dcterms:modified xsi:type="dcterms:W3CDTF">2025-05-09T05:49:35Z</dcterms:modified>
</cp:coreProperties>
</file>