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64" r:id="rId6"/>
    <p:sldId id="301" r:id="rId7"/>
    <p:sldId id="304" r:id="rId8"/>
    <p:sldId id="305" r:id="rId9"/>
    <p:sldId id="306" r:id="rId10"/>
    <p:sldId id="308" r:id="rId11"/>
    <p:sldId id="309" r:id="rId12"/>
    <p:sldId id="311" r:id="rId13"/>
    <p:sldId id="307" r:id="rId14"/>
    <p:sldId id="310" r:id="rId15"/>
    <p:sldId id="312" r:id="rId16"/>
    <p:sldId id="302" r:id="rId17"/>
    <p:sldId id="313" r:id="rId18"/>
    <p:sldId id="314" r:id="rId19"/>
    <p:sldId id="303" r:id="rId20"/>
    <p:sldId id="31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3C"/>
    <a:srgbClr val="31326F"/>
    <a:srgbClr val="9DDFD3"/>
    <a:srgbClr val="DBF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9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태민[ 직원 / Human-inspired 복합지능연구센터 ]" userId="159bd0a3-6370-4acb-9564-9b34dec655cf" providerId="ADAL" clId="{6C21FE89-CB11-41A1-B89D-4F7249724F08}"/>
    <pc:docChg chg="undo custSel addSld delSld modSld">
      <pc:chgData name="이태민[ 직원 / Human-inspired 복합지능연구센터 ]" userId="159bd0a3-6370-4acb-9564-9b34dec655cf" providerId="ADAL" clId="{6C21FE89-CB11-41A1-B89D-4F7249724F08}" dt="2022-10-19T06:51:05.055" v="1620"/>
      <pc:docMkLst>
        <pc:docMk/>
      </pc:docMkLst>
      <pc:sldChg chg="modSp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499585317" sldId="256"/>
        </pc:sldMkLst>
        <pc:spChg chg="mod">
          <ac:chgData name="이태민[ 직원 / Human-inspired 복합지능연구센터 ]" userId="159bd0a3-6370-4acb-9564-9b34dec655cf" providerId="ADAL" clId="{6C21FE89-CB11-41A1-B89D-4F7249724F08}" dt="2022-10-19T05:46:23.218" v="12" actId="20577"/>
          <ac:spMkLst>
            <pc:docMk/>
            <pc:sldMk cId="499585317" sldId="256"/>
            <ac:spMk id="2" creationId="{1181D8A0-DC82-4B59-A24E-25CB2053E751}"/>
          </ac:spMkLst>
        </pc:spChg>
        <pc:spChg chg="mod">
          <ac:chgData name="이태민[ 직원 / Human-inspired 복합지능연구센터 ]" userId="159bd0a3-6370-4acb-9564-9b34dec655cf" providerId="ADAL" clId="{6C21FE89-CB11-41A1-B89D-4F7249724F08}" dt="2022-10-19T05:46:28.133" v="16" actId="20577"/>
          <ac:spMkLst>
            <pc:docMk/>
            <pc:sldMk cId="499585317" sldId="256"/>
            <ac:spMk id="3" creationId="{85BE1515-ACAC-4BAB-86A3-073954E9B436}"/>
          </ac:spMkLst>
        </pc:spChg>
      </pc:sldChg>
      <pc:sldChg chg="modSp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1846856008" sldId="264"/>
        </pc:sldMkLst>
        <pc:spChg chg="mod">
          <ac:chgData name="이태민[ 직원 / Human-inspired 복합지능연구센터 ]" userId="159bd0a3-6370-4acb-9564-9b34dec655cf" providerId="ADAL" clId="{6C21FE89-CB11-41A1-B89D-4F7249724F08}" dt="2022-10-19T05:47:07.577" v="97"/>
          <ac:spMkLst>
            <pc:docMk/>
            <pc:sldMk cId="1846856008" sldId="264"/>
            <ac:spMk id="4" creationId="{8CFB2F87-7508-4D49-8A52-B5FD0A3F6E43}"/>
          </ac:spMkLst>
        </pc:spChg>
      </pc:sldChg>
      <pc:sldChg chg="del">
        <pc:chgData name="이태민[ 직원 / Human-inspired 복합지능연구센터 ]" userId="159bd0a3-6370-4acb-9564-9b34dec655cf" providerId="ADAL" clId="{6C21FE89-CB11-41A1-B89D-4F7249724F08}" dt="2022-10-19T06:10:55.278" v="792" actId="2696"/>
        <pc:sldMkLst>
          <pc:docMk/>
          <pc:sldMk cId="3290692862" sldId="286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16" v="793" actId="2696"/>
        <pc:sldMkLst>
          <pc:docMk/>
          <pc:sldMk cId="2238663067" sldId="287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27" v="794" actId="2696"/>
        <pc:sldMkLst>
          <pc:docMk/>
          <pc:sldMk cId="3079844062" sldId="288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39" v="796" actId="2696"/>
        <pc:sldMkLst>
          <pc:docMk/>
          <pc:sldMk cId="2201009161" sldId="289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32" v="795" actId="2696"/>
        <pc:sldMkLst>
          <pc:docMk/>
          <pc:sldMk cId="1374257698" sldId="290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48" v="797" actId="2696"/>
        <pc:sldMkLst>
          <pc:docMk/>
          <pc:sldMk cId="2376295766" sldId="291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56" v="798" actId="2696"/>
        <pc:sldMkLst>
          <pc:docMk/>
          <pc:sldMk cId="411579112" sldId="292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62" v="799" actId="2696"/>
        <pc:sldMkLst>
          <pc:docMk/>
          <pc:sldMk cId="3947906946" sldId="293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67" v="800" actId="2696"/>
        <pc:sldMkLst>
          <pc:docMk/>
          <pc:sldMk cId="916241151" sldId="294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75" v="801" actId="2696"/>
        <pc:sldMkLst>
          <pc:docMk/>
          <pc:sldMk cId="2067871736" sldId="295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82" v="802" actId="2696"/>
        <pc:sldMkLst>
          <pc:docMk/>
          <pc:sldMk cId="958367187" sldId="296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88" v="803" actId="2696"/>
        <pc:sldMkLst>
          <pc:docMk/>
          <pc:sldMk cId="2930904487" sldId="297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394" v="804" actId="2696"/>
        <pc:sldMkLst>
          <pc:docMk/>
          <pc:sldMk cId="2814533299" sldId="298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400" v="805" actId="2696"/>
        <pc:sldMkLst>
          <pc:docMk/>
          <pc:sldMk cId="2335543933" sldId="299"/>
        </pc:sldMkLst>
      </pc:sldChg>
      <pc:sldChg chg="del">
        <pc:chgData name="이태민[ 직원 / Human-inspired 복합지능연구센터 ]" userId="159bd0a3-6370-4acb-9564-9b34dec655cf" providerId="ADAL" clId="{6C21FE89-CB11-41A1-B89D-4F7249724F08}" dt="2022-10-19T06:10:55.406" v="806" actId="2696"/>
        <pc:sldMkLst>
          <pc:docMk/>
          <pc:sldMk cId="1324538805" sldId="300"/>
        </pc:sldMkLst>
      </pc:sldChg>
      <pc:sldChg chg="addSp delSp modSp add modTransition modAnim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347771683" sldId="301"/>
        </pc:sldMkLst>
        <pc:spChg chg="mod">
          <ac:chgData name="이태민[ 직원 / Human-inspired 복합지능연구센터 ]" userId="159bd0a3-6370-4acb-9564-9b34dec655cf" providerId="ADAL" clId="{6C21FE89-CB11-41A1-B89D-4F7249724F08}" dt="2022-10-19T05:47:05.026" v="96"/>
          <ac:spMkLst>
            <pc:docMk/>
            <pc:sldMk cId="347771683" sldId="301"/>
            <ac:spMk id="2" creationId="{400F8EA8-9C22-46ED-93FA-A8B828F25F29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5:48:34.596" v="160" actId="478"/>
          <ac:spMkLst>
            <pc:docMk/>
            <pc:sldMk cId="347771683" sldId="301"/>
            <ac:spMk id="3" creationId="{976885CE-B6F7-4C6C-B81A-D12CC858581B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spMkLst>
            <pc:docMk/>
            <pc:sldMk cId="347771683" sldId="301"/>
            <ac:spMk id="5" creationId="{8081C48A-30A1-4BEB-A0F4-03ABF67BC1B4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spMkLst>
            <pc:docMk/>
            <pc:sldMk cId="347771683" sldId="301"/>
            <ac:spMk id="6" creationId="{FA14E53B-EAD4-4952-9133-D334C830E329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spMkLst>
            <pc:docMk/>
            <pc:sldMk cId="347771683" sldId="301"/>
            <ac:spMk id="7" creationId="{8841BBDF-7032-4E9B-9DEC-60EAEC160214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5:50:41.827" v="224" actId="114"/>
          <ac:spMkLst>
            <pc:docMk/>
            <pc:sldMk cId="347771683" sldId="301"/>
            <ac:spMk id="13" creationId="{65018351-03D1-4416-AD9C-9DC282729F78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spMkLst>
            <pc:docMk/>
            <pc:sldMk cId="347771683" sldId="301"/>
            <ac:spMk id="14" creationId="{090E6EE0-5A62-4FFD-AC30-D75807C4F3DD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spMkLst>
            <pc:docMk/>
            <pc:sldMk cId="347771683" sldId="301"/>
            <ac:spMk id="30" creationId="{D84CBD81-DD97-4AE3-847E-96E494737118}"/>
          </ac:spMkLst>
        </pc:spChg>
        <pc:pic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picMkLst>
            <pc:docMk/>
            <pc:sldMk cId="347771683" sldId="301"/>
            <ac:picMk id="29" creationId="{3FCBB1E8-1687-42C9-914F-CD5FE69BB220}"/>
          </ac:picMkLst>
        </pc:picChg>
        <pc:cxn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cxnSpMkLst>
            <pc:docMk/>
            <pc:sldMk cId="347771683" sldId="301"/>
            <ac:cxnSpMk id="9" creationId="{B0FAE0E0-BD9A-4F8A-A1AB-18440F119178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cxnSpMkLst>
            <pc:docMk/>
            <pc:sldMk cId="347771683" sldId="301"/>
            <ac:cxnSpMk id="10" creationId="{A81D351D-44F9-41B2-83CF-91F567716396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cxnSpMkLst>
            <pc:docMk/>
            <pc:sldMk cId="347771683" sldId="301"/>
            <ac:cxnSpMk id="16" creationId="{44866343-E4A4-443A-8BC8-3FC208F724B2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cxnSpMkLst>
            <pc:docMk/>
            <pc:sldMk cId="347771683" sldId="301"/>
            <ac:cxnSpMk id="17" creationId="{9B848B08-16D7-41CA-809A-E81A6504B5E5}"/>
          </ac:cxnSpMkLst>
        </pc:cxnChg>
        <pc:cxnChg chg="add del mod">
          <ac:chgData name="이태민[ 직원 / Human-inspired 복합지능연구센터 ]" userId="159bd0a3-6370-4acb-9564-9b34dec655cf" providerId="ADAL" clId="{6C21FE89-CB11-41A1-B89D-4F7249724F08}" dt="2022-10-19T05:51:46.962" v="270" actId="478"/>
          <ac:cxnSpMkLst>
            <pc:docMk/>
            <pc:sldMk cId="347771683" sldId="301"/>
            <ac:cxnSpMk id="20" creationId="{DD1E4E6C-B2E6-4612-B0E5-BF94010CD347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5:56:52.913" v="390" actId="1076"/>
          <ac:cxnSpMkLst>
            <pc:docMk/>
            <pc:sldMk cId="347771683" sldId="301"/>
            <ac:cxnSpMk id="22" creationId="{39CC2E9B-9062-4A9A-9291-A08436265118}"/>
          </ac:cxnSpMkLst>
        </pc:cxnChg>
      </pc:sldChg>
      <pc:sldChg chg="modSp add modTransition setBg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3113313611" sldId="302"/>
        </pc:sldMkLst>
        <pc:spChg chg="mod">
          <ac:chgData name="이태민[ 직원 / Human-inspired 복합지능연구센터 ]" userId="159bd0a3-6370-4acb-9564-9b34dec655cf" providerId="ADAL" clId="{6C21FE89-CB11-41A1-B89D-4F7249724F08}" dt="2022-10-19T06:10:31.111" v="789" actId="20577"/>
          <ac:spMkLst>
            <pc:docMk/>
            <pc:sldMk cId="3113313611" sldId="302"/>
            <ac:spMk id="4" creationId="{8CFB2F87-7508-4D49-8A52-B5FD0A3F6E43}"/>
          </ac:spMkLst>
        </pc:spChg>
      </pc:sldChg>
      <pc:sldChg chg="modSp add modTransition setBg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3527929551" sldId="303"/>
        </pc:sldMkLst>
        <pc:spChg chg="mod">
          <ac:chgData name="이태민[ 직원 / Human-inspired 복합지능연구센터 ]" userId="159bd0a3-6370-4acb-9564-9b34dec655cf" providerId="ADAL" clId="{6C21FE89-CB11-41A1-B89D-4F7249724F08}" dt="2022-10-19T05:48:14.785" v="159" actId="20577"/>
          <ac:spMkLst>
            <pc:docMk/>
            <pc:sldMk cId="3527929551" sldId="303"/>
            <ac:spMk id="4" creationId="{8CFB2F87-7508-4D49-8A52-B5FD0A3F6E43}"/>
          </ac:spMkLst>
        </pc:spChg>
      </pc:sldChg>
      <pc:sldChg chg="addSp delSp modSp add modTransition delAnim modAnim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2774680782" sldId="304"/>
        </pc:sldMkLst>
        <pc:spChg chg="add mod">
          <ac:chgData name="이태민[ 직원 / Human-inspired 복합지능연구센터 ]" userId="159bd0a3-6370-4acb-9564-9b34dec655cf" providerId="ADAL" clId="{6C21FE89-CB11-41A1-B89D-4F7249724F08}" dt="2022-10-19T06:04:40.492" v="612" actId="1076"/>
          <ac:spMkLst>
            <pc:docMk/>
            <pc:sldMk cId="2774680782" sldId="304"/>
            <ac:spMk id="3" creationId="{BDF3A471-0053-4804-8C42-A765FB2C7314}"/>
          </ac:spMkLst>
        </pc:spChg>
        <pc:spChg chg="mod">
          <ac:chgData name="이태민[ 직원 / Human-inspired 복합지능연구센터 ]" userId="159bd0a3-6370-4acb-9564-9b34dec655cf" providerId="ADAL" clId="{6C21FE89-CB11-41A1-B89D-4F7249724F08}" dt="2022-10-19T06:00:19.231" v="437" actId="1076"/>
          <ac:spMkLst>
            <pc:docMk/>
            <pc:sldMk cId="2774680782" sldId="304"/>
            <ac:spMk id="5" creationId="{8081C48A-30A1-4BEB-A0F4-03ABF67BC1B4}"/>
          </ac:spMkLst>
        </pc:spChg>
        <pc:spChg chg="mod">
          <ac:chgData name="이태민[ 직원 / Human-inspired 복합지능연구센터 ]" userId="159bd0a3-6370-4acb-9564-9b34dec655cf" providerId="ADAL" clId="{6C21FE89-CB11-41A1-B89D-4F7249724F08}" dt="2022-10-19T06:00:19.231" v="437" actId="1076"/>
          <ac:spMkLst>
            <pc:docMk/>
            <pc:sldMk cId="2774680782" sldId="304"/>
            <ac:spMk id="6" creationId="{FA14E53B-EAD4-4952-9133-D334C830E329}"/>
          </ac:spMkLst>
        </pc:spChg>
        <pc:spChg chg="mod">
          <ac:chgData name="이태민[ 직원 / Human-inspired 복합지능연구센터 ]" userId="159bd0a3-6370-4acb-9564-9b34dec655cf" providerId="ADAL" clId="{6C21FE89-CB11-41A1-B89D-4F7249724F08}" dt="2022-10-19T06:00:19.231" v="437" actId="1076"/>
          <ac:spMkLst>
            <pc:docMk/>
            <pc:sldMk cId="2774680782" sldId="304"/>
            <ac:spMk id="7" creationId="{8841BBDF-7032-4E9B-9DEC-60EAEC160214}"/>
          </ac:spMkLst>
        </pc:spChg>
        <pc:spChg chg="mod">
          <ac:chgData name="이태민[ 직원 / Human-inspired 복합지능연구센터 ]" userId="159bd0a3-6370-4acb-9564-9b34dec655cf" providerId="ADAL" clId="{6C21FE89-CB11-41A1-B89D-4F7249724F08}" dt="2022-10-19T06:00:19.231" v="437" actId="1076"/>
          <ac:spMkLst>
            <pc:docMk/>
            <pc:sldMk cId="2774680782" sldId="304"/>
            <ac:spMk id="14" creationId="{090E6EE0-5A62-4FFD-AC30-D75807C4F3DD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42:31.545" v="1428" actId="207"/>
          <ac:spMkLst>
            <pc:docMk/>
            <pc:sldMk cId="2774680782" sldId="304"/>
            <ac:spMk id="18" creationId="{38730AF9-A0A7-4B09-A637-C049A9A4E99D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5:59:26.428" v="435" actId="478"/>
          <ac:spMkLst>
            <pc:docMk/>
            <pc:sldMk cId="2774680782" sldId="304"/>
            <ac:spMk id="30" creationId="{D84CBD81-DD97-4AE3-847E-96E494737118}"/>
          </ac:spMkLst>
        </pc:spChg>
        <pc:picChg chg="del">
          <ac:chgData name="이태민[ 직원 / Human-inspired 복합지능연구센터 ]" userId="159bd0a3-6370-4acb-9564-9b34dec655cf" providerId="ADAL" clId="{6C21FE89-CB11-41A1-B89D-4F7249724F08}" dt="2022-10-19T05:59:26.428" v="435" actId="478"/>
          <ac:picMkLst>
            <pc:docMk/>
            <pc:sldMk cId="2774680782" sldId="304"/>
            <ac:picMk id="29" creationId="{3FCBB1E8-1687-42C9-914F-CD5FE69BB220}"/>
          </ac:picMkLst>
        </pc:picChg>
        <pc:cxnChg chg="mod">
          <ac:chgData name="이태민[ 직원 / Human-inspired 복합지능연구센터 ]" userId="159bd0a3-6370-4acb-9564-9b34dec655cf" providerId="ADAL" clId="{6C21FE89-CB11-41A1-B89D-4F7249724F08}" dt="2022-10-19T06:00:19.231" v="437" actId="1076"/>
          <ac:cxnSpMkLst>
            <pc:docMk/>
            <pc:sldMk cId="2774680782" sldId="304"/>
            <ac:cxnSpMk id="9" creationId="{B0FAE0E0-BD9A-4F8A-A1AB-18440F119178}"/>
          </ac:cxnSpMkLst>
        </pc:cxnChg>
        <pc:cxnChg chg="mod">
          <ac:chgData name="이태민[ 직원 / Human-inspired 복합지능연구센터 ]" userId="159bd0a3-6370-4acb-9564-9b34dec655cf" providerId="ADAL" clId="{6C21FE89-CB11-41A1-B89D-4F7249724F08}" dt="2022-10-19T06:00:19.231" v="437" actId="1076"/>
          <ac:cxnSpMkLst>
            <pc:docMk/>
            <pc:sldMk cId="2774680782" sldId="304"/>
            <ac:cxnSpMk id="10" creationId="{A81D351D-44F9-41B2-83CF-91F567716396}"/>
          </ac:cxnSpMkLst>
        </pc:cxnChg>
        <pc:cxnChg chg="mod">
          <ac:chgData name="이태민[ 직원 / Human-inspired 복합지능연구센터 ]" userId="159bd0a3-6370-4acb-9564-9b34dec655cf" providerId="ADAL" clId="{6C21FE89-CB11-41A1-B89D-4F7249724F08}" dt="2022-10-19T06:00:19.231" v="437" actId="1076"/>
          <ac:cxnSpMkLst>
            <pc:docMk/>
            <pc:sldMk cId="2774680782" sldId="304"/>
            <ac:cxnSpMk id="16" creationId="{44866343-E4A4-443A-8BC8-3FC208F724B2}"/>
          </ac:cxnSpMkLst>
        </pc:cxnChg>
        <pc:cxnChg chg="mod">
          <ac:chgData name="이태민[ 직원 / Human-inspired 복합지능연구센터 ]" userId="159bd0a3-6370-4acb-9564-9b34dec655cf" providerId="ADAL" clId="{6C21FE89-CB11-41A1-B89D-4F7249724F08}" dt="2022-10-19T06:00:19.231" v="437" actId="1076"/>
          <ac:cxnSpMkLst>
            <pc:docMk/>
            <pc:sldMk cId="2774680782" sldId="304"/>
            <ac:cxnSpMk id="17" creationId="{9B848B08-16D7-41CA-809A-E81A6504B5E5}"/>
          </ac:cxnSpMkLst>
        </pc:cxnChg>
        <pc:cxnChg chg="mod">
          <ac:chgData name="이태민[ 직원 / Human-inspired 복합지능연구센터 ]" userId="159bd0a3-6370-4acb-9564-9b34dec655cf" providerId="ADAL" clId="{6C21FE89-CB11-41A1-B89D-4F7249724F08}" dt="2022-10-19T06:00:19.231" v="437" actId="1076"/>
          <ac:cxnSpMkLst>
            <pc:docMk/>
            <pc:sldMk cId="2774680782" sldId="304"/>
            <ac:cxnSpMk id="22" creationId="{39CC2E9B-9062-4A9A-9291-A08436265118}"/>
          </ac:cxnSpMkLst>
        </pc:cxnChg>
      </pc:sldChg>
      <pc:sldChg chg="modSp add del">
        <pc:chgData name="이태민[ 직원 / Human-inspired 복합지능연구센터 ]" userId="159bd0a3-6370-4acb-9564-9b34dec655cf" providerId="ADAL" clId="{6C21FE89-CB11-41A1-B89D-4F7249724F08}" dt="2022-10-19T05:59:20.280" v="433" actId="2696"/>
        <pc:sldMkLst>
          <pc:docMk/>
          <pc:sldMk cId="3598938359" sldId="304"/>
        </pc:sldMkLst>
        <pc:spChg chg="mod">
          <ac:chgData name="이태민[ 직원 / Human-inspired 복합지능연구센터 ]" userId="159bd0a3-6370-4acb-9564-9b34dec655cf" providerId="ADAL" clId="{6C21FE89-CB11-41A1-B89D-4F7249724F08}" dt="2022-10-19T05:59:18.154" v="432"/>
          <ac:spMkLst>
            <pc:docMk/>
            <pc:sldMk cId="3598938359" sldId="304"/>
            <ac:spMk id="2" creationId="{820E59BE-DA12-4DDA-BA59-85D8A2D2B21D}"/>
          </ac:spMkLst>
        </pc:spChg>
      </pc:sldChg>
      <pc:sldChg chg="addSp delSp modSp add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111347852" sldId="305"/>
        </pc:sldMkLst>
        <pc:spChg chg="mod">
          <ac:chgData name="이태민[ 직원 / Human-inspired 복합지능연구센터 ]" userId="159bd0a3-6370-4acb-9564-9b34dec655cf" providerId="ADAL" clId="{6C21FE89-CB11-41A1-B89D-4F7249724F08}" dt="2022-10-19T06:09:25.855" v="684" actId="1076"/>
          <ac:spMkLst>
            <pc:docMk/>
            <pc:sldMk cId="111347852" sldId="305"/>
            <ac:spMk id="3" creationId="{BDF3A471-0053-4804-8C42-A765FB2C7314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6:05:05.856" v="614" actId="478"/>
          <ac:spMkLst>
            <pc:docMk/>
            <pc:sldMk cId="111347852" sldId="305"/>
            <ac:spMk id="5" creationId="{8081C48A-30A1-4BEB-A0F4-03ABF67BC1B4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6:05:05.856" v="614" actId="478"/>
          <ac:spMkLst>
            <pc:docMk/>
            <pc:sldMk cId="111347852" sldId="305"/>
            <ac:spMk id="6" creationId="{FA14E53B-EAD4-4952-9133-D334C830E329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6:05:05.856" v="614" actId="478"/>
          <ac:spMkLst>
            <pc:docMk/>
            <pc:sldMk cId="111347852" sldId="305"/>
            <ac:spMk id="7" creationId="{8841BBDF-7032-4E9B-9DEC-60EAEC160214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6:05:05.856" v="614" actId="478"/>
          <ac:spMkLst>
            <pc:docMk/>
            <pc:sldMk cId="111347852" sldId="305"/>
            <ac:spMk id="14" creationId="{090E6EE0-5A62-4FFD-AC30-D75807C4F3DD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09:25.855" v="684" actId="1076"/>
          <ac:spMkLst>
            <pc:docMk/>
            <pc:sldMk cId="111347852" sldId="305"/>
            <ac:spMk id="15" creationId="{F250B537-2CF7-461A-82B8-88ECA8CB21E7}"/>
          </ac:spMkLst>
        </pc:spChg>
        <pc:cxnChg chg="del">
          <ac:chgData name="이태민[ 직원 / Human-inspired 복합지능연구센터 ]" userId="159bd0a3-6370-4acb-9564-9b34dec655cf" providerId="ADAL" clId="{6C21FE89-CB11-41A1-B89D-4F7249724F08}" dt="2022-10-19T06:05:05.856" v="614" actId="478"/>
          <ac:cxnSpMkLst>
            <pc:docMk/>
            <pc:sldMk cId="111347852" sldId="305"/>
            <ac:cxnSpMk id="9" creationId="{B0FAE0E0-BD9A-4F8A-A1AB-18440F119178}"/>
          </ac:cxnSpMkLst>
        </pc:cxnChg>
        <pc:cxnChg chg="del">
          <ac:chgData name="이태민[ 직원 / Human-inspired 복합지능연구센터 ]" userId="159bd0a3-6370-4acb-9564-9b34dec655cf" providerId="ADAL" clId="{6C21FE89-CB11-41A1-B89D-4F7249724F08}" dt="2022-10-19T06:05:05.856" v="614" actId="478"/>
          <ac:cxnSpMkLst>
            <pc:docMk/>
            <pc:sldMk cId="111347852" sldId="305"/>
            <ac:cxnSpMk id="10" creationId="{A81D351D-44F9-41B2-83CF-91F567716396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6:09:25.855" v="684" actId="1076"/>
          <ac:cxnSpMkLst>
            <pc:docMk/>
            <pc:sldMk cId="111347852" sldId="305"/>
            <ac:cxnSpMk id="11" creationId="{D923FA72-E4A4-4D2E-B4BA-0C67F5E895A2}"/>
          </ac:cxnSpMkLst>
        </pc:cxnChg>
        <pc:cxnChg chg="del mod">
          <ac:chgData name="이태민[ 직원 / Human-inspired 복합지능연구센터 ]" userId="159bd0a3-6370-4acb-9564-9b34dec655cf" providerId="ADAL" clId="{6C21FE89-CB11-41A1-B89D-4F7249724F08}" dt="2022-10-19T06:05:05.856" v="614" actId="478"/>
          <ac:cxnSpMkLst>
            <pc:docMk/>
            <pc:sldMk cId="111347852" sldId="305"/>
            <ac:cxnSpMk id="16" creationId="{44866343-E4A4-443A-8BC8-3FC208F724B2}"/>
          </ac:cxnSpMkLst>
        </pc:cxnChg>
        <pc:cxnChg chg="del mod">
          <ac:chgData name="이태민[ 직원 / Human-inspired 복합지능연구센터 ]" userId="159bd0a3-6370-4acb-9564-9b34dec655cf" providerId="ADAL" clId="{6C21FE89-CB11-41A1-B89D-4F7249724F08}" dt="2022-10-19T06:05:05.856" v="614" actId="478"/>
          <ac:cxnSpMkLst>
            <pc:docMk/>
            <pc:sldMk cId="111347852" sldId="305"/>
            <ac:cxnSpMk id="17" creationId="{9B848B08-16D7-41CA-809A-E81A6504B5E5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6:09:25.855" v="684" actId="1076"/>
          <ac:cxnSpMkLst>
            <pc:docMk/>
            <pc:sldMk cId="111347852" sldId="305"/>
            <ac:cxnSpMk id="19" creationId="{CE1827E1-FAD9-4C29-8D6A-D05246790EAF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6:09:25.855" v="684" actId="1076"/>
          <ac:cxnSpMkLst>
            <pc:docMk/>
            <pc:sldMk cId="111347852" sldId="305"/>
            <ac:cxnSpMk id="20" creationId="{271AF1D6-AC13-4AB4-9444-ACF173CD581D}"/>
          </ac:cxnSpMkLst>
        </pc:cxnChg>
        <pc:cxnChg chg="del mod">
          <ac:chgData name="이태민[ 직원 / Human-inspired 복합지능연구센터 ]" userId="159bd0a3-6370-4acb-9564-9b34dec655cf" providerId="ADAL" clId="{6C21FE89-CB11-41A1-B89D-4F7249724F08}" dt="2022-10-19T06:05:05.856" v="614" actId="478"/>
          <ac:cxnSpMkLst>
            <pc:docMk/>
            <pc:sldMk cId="111347852" sldId="305"/>
            <ac:cxnSpMk id="22" creationId="{39CC2E9B-9062-4A9A-9291-A08436265118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6:09:25.855" v="684" actId="1076"/>
          <ac:cxnSpMkLst>
            <pc:docMk/>
            <pc:sldMk cId="111347852" sldId="305"/>
            <ac:cxnSpMk id="23" creationId="{56C56F32-C0DE-4825-B2F4-05BF478D73E1}"/>
          </ac:cxnSpMkLst>
        </pc:cxnChg>
      </pc:sldChg>
      <pc:sldChg chg="modSp add modTransition setBg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3546951567" sldId="306"/>
        </pc:sldMkLst>
        <pc:spChg chg="mod">
          <ac:chgData name="이태민[ 직원 / Human-inspired 복합지능연구센터 ]" userId="159bd0a3-6370-4acb-9564-9b34dec655cf" providerId="ADAL" clId="{6C21FE89-CB11-41A1-B89D-4F7249724F08}" dt="2022-10-19T06:10:01.405" v="705" actId="20577"/>
          <ac:spMkLst>
            <pc:docMk/>
            <pc:sldMk cId="3546951567" sldId="306"/>
            <ac:spMk id="4" creationId="{8CFB2F87-7508-4D49-8A52-B5FD0A3F6E43}"/>
          </ac:spMkLst>
        </pc:spChg>
      </pc:sldChg>
      <pc:sldChg chg="modSp add modTransition setBg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3473373364" sldId="307"/>
        </pc:sldMkLst>
        <pc:spChg chg="mod">
          <ac:chgData name="이태민[ 직원 / Human-inspired 복합지능연구센터 ]" userId="159bd0a3-6370-4acb-9564-9b34dec655cf" providerId="ADAL" clId="{6C21FE89-CB11-41A1-B89D-4F7249724F08}" dt="2022-10-19T06:10:18.206" v="756" actId="20577"/>
          <ac:spMkLst>
            <pc:docMk/>
            <pc:sldMk cId="3473373364" sldId="307"/>
            <ac:spMk id="4" creationId="{8CFB2F87-7508-4D49-8A52-B5FD0A3F6E43}"/>
          </ac:spMkLst>
        </pc:spChg>
      </pc:sldChg>
      <pc:sldChg chg="addSp delSp modSp add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759612385" sldId="308"/>
        </pc:sldMkLst>
        <pc:spChg chg="mod">
          <ac:chgData name="이태민[ 직원 / Human-inspired 복합지능연구센터 ]" userId="159bd0a3-6370-4acb-9564-9b34dec655cf" providerId="ADAL" clId="{6C21FE89-CB11-41A1-B89D-4F7249724F08}" dt="2022-10-19T06:18:24.766" v="892" actId="20577"/>
          <ac:spMkLst>
            <pc:docMk/>
            <pc:sldMk cId="759612385" sldId="308"/>
            <ac:spMk id="2" creationId="{2DC1530A-3015-4DC1-83F6-3C2840333A4A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6:14:18.095" v="828"/>
          <ac:spMkLst>
            <pc:docMk/>
            <pc:sldMk cId="759612385" sldId="308"/>
            <ac:spMk id="3" creationId="{1E10A43B-8578-4A52-A686-C9C6B37E0A81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17:19.561" v="863" actId="1076"/>
          <ac:spMkLst>
            <pc:docMk/>
            <pc:sldMk cId="759612385" sldId="308"/>
            <ac:spMk id="6" creationId="{6FB39F78-AB60-4D10-A21A-4ADC86302513}"/>
          </ac:spMkLst>
        </pc:spChg>
        <pc:picChg chg="add mod">
          <ac:chgData name="이태민[ 직원 / Human-inspired 복합지능연구센터 ]" userId="159bd0a3-6370-4acb-9564-9b34dec655cf" providerId="ADAL" clId="{6C21FE89-CB11-41A1-B89D-4F7249724F08}" dt="2022-10-19T06:43:47.829" v="1431" actId="1076"/>
          <ac:picMkLst>
            <pc:docMk/>
            <pc:sldMk cId="759612385" sldId="308"/>
            <ac:picMk id="5" creationId="{CEA56C00-D5B6-458C-8E24-5CA3EA352B2D}"/>
          </ac:picMkLst>
        </pc:picChg>
        <pc:picChg chg="add mod">
          <ac:chgData name="이태민[ 직원 / Human-inspired 복합지능연구센터 ]" userId="159bd0a3-6370-4acb-9564-9b34dec655cf" providerId="ADAL" clId="{6C21FE89-CB11-41A1-B89D-4F7249724F08}" dt="2022-10-19T06:43:51.088" v="1432" actId="1076"/>
          <ac:picMkLst>
            <pc:docMk/>
            <pc:sldMk cId="759612385" sldId="308"/>
            <ac:picMk id="7" creationId="{1BA399BF-949C-48BB-B7F4-F7118BCC713A}"/>
          </ac:picMkLst>
        </pc:picChg>
      </pc:sldChg>
      <pc:sldChg chg="addSp delSp modSp add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830251156" sldId="309"/>
        </pc:sldMkLst>
        <pc:spChg chg="mod">
          <ac:chgData name="이태민[ 직원 / Human-inspired 복합지능연구센터 ]" userId="159bd0a3-6370-4acb-9564-9b34dec655cf" providerId="ADAL" clId="{6C21FE89-CB11-41A1-B89D-4F7249724F08}" dt="2022-10-19T06:14:34.398" v="837" actId="20577"/>
          <ac:spMkLst>
            <pc:docMk/>
            <pc:sldMk cId="830251156" sldId="309"/>
            <ac:spMk id="2" creationId="{876C3EE1-EA74-44E3-9D3D-DF6936994DC4}"/>
          </ac:spMkLst>
        </pc:spChg>
        <pc:spChg chg="del mod">
          <ac:chgData name="이태민[ 직원 / Human-inspired 복합지능연구센터 ]" userId="159bd0a3-6370-4acb-9564-9b34dec655cf" providerId="ADAL" clId="{6C21FE89-CB11-41A1-B89D-4F7249724F08}" dt="2022-10-19T06:17:24.289" v="864" actId="478"/>
          <ac:spMkLst>
            <pc:docMk/>
            <pc:sldMk cId="830251156" sldId="309"/>
            <ac:spMk id="3" creationId="{60F02CC1-85BF-4904-9D95-34ACA6DF9B70}"/>
          </ac:spMkLst>
        </pc:spChg>
        <pc:spChg chg="add del mod">
          <ac:chgData name="이태민[ 직원 / Human-inspired 복합지능연구센터 ]" userId="159bd0a3-6370-4acb-9564-9b34dec655cf" providerId="ADAL" clId="{6C21FE89-CB11-41A1-B89D-4F7249724F08}" dt="2022-10-19T06:17:28.763" v="866" actId="478"/>
          <ac:spMkLst>
            <pc:docMk/>
            <pc:sldMk cId="830251156" sldId="309"/>
            <ac:spMk id="10" creationId="{C2848541-934B-4A6A-8485-503A546764EB}"/>
          </ac:spMkLst>
        </pc:spChg>
        <pc:spChg chg="add">
          <ac:chgData name="이태민[ 직원 / Human-inspired 복합지능연구센터 ]" userId="159bd0a3-6370-4acb-9564-9b34dec655cf" providerId="ADAL" clId="{6C21FE89-CB11-41A1-B89D-4F7249724F08}" dt="2022-10-19T06:17:24.960" v="865"/>
          <ac:spMkLst>
            <pc:docMk/>
            <pc:sldMk cId="830251156" sldId="309"/>
            <ac:spMk id="11" creationId="{9487EC1C-ADB7-4FC7-8B6E-47C2E3779D48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19:30.197" v="900" actId="207"/>
          <ac:spMkLst>
            <pc:docMk/>
            <pc:sldMk cId="830251156" sldId="309"/>
            <ac:spMk id="12" creationId="{E10C3CF7-55E4-42DE-B8D1-DA4ACEE4045B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19:43.935" v="903" actId="14100"/>
          <ac:spMkLst>
            <pc:docMk/>
            <pc:sldMk cId="830251156" sldId="309"/>
            <ac:spMk id="13" creationId="{8FE32A47-CCC8-4DFC-9D0F-17643628036F}"/>
          </ac:spMkLst>
        </pc:spChg>
        <pc:picChg chg="add mod">
          <ac:chgData name="이태민[ 직원 / Human-inspired 복합지능연구센터 ]" userId="159bd0a3-6370-4acb-9564-9b34dec655cf" providerId="ADAL" clId="{6C21FE89-CB11-41A1-B89D-4F7249724F08}" dt="2022-10-19T06:15:19.344" v="842" actId="1076"/>
          <ac:picMkLst>
            <pc:docMk/>
            <pc:sldMk cId="830251156" sldId="309"/>
            <ac:picMk id="5" creationId="{9983DFE7-44CF-4799-B631-F4E30FA27F83}"/>
          </ac:picMkLst>
        </pc:picChg>
        <pc:picChg chg="add mod">
          <ac:chgData name="이태민[ 직원 / Human-inspired 복합지능연구센터 ]" userId="159bd0a3-6370-4acb-9564-9b34dec655cf" providerId="ADAL" clId="{6C21FE89-CB11-41A1-B89D-4F7249724F08}" dt="2022-10-19T06:16:50.294" v="856" actId="1076"/>
          <ac:picMkLst>
            <pc:docMk/>
            <pc:sldMk cId="830251156" sldId="309"/>
            <ac:picMk id="6" creationId="{16BE08CA-7CB6-42DA-9D09-D9056F7F21BA}"/>
          </ac:picMkLst>
        </pc:picChg>
        <pc:picChg chg="add mod">
          <ac:chgData name="이태민[ 직원 / Human-inspired 복합지능연구센터 ]" userId="159bd0a3-6370-4acb-9564-9b34dec655cf" providerId="ADAL" clId="{6C21FE89-CB11-41A1-B89D-4F7249724F08}" dt="2022-10-19T06:16:50.294" v="856" actId="1076"/>
          <ac:picMkLst>
            <pc:docMk/>
            <pc:sldMk cId="830251156" sldId="309"/>
            <ac:picMk id="7" creationId="{5E0907D9-FAC8-47A9-8587-C4AE586EADB9}"/>
          </ac:picMkLst>
        </pc:picChg>
        <pc:picChg chg="add mod">
          <ac:chgData name="이태민[ 직원 / Human-inspired 복합지능연구센터 ]" userId="159bd0a3-6370-4acb-9564-9b34dec655cf" providerId="ADAL" clId="{6C21FE89-CB11-41A1-B89D-4F7249724F08}" dt="2022-10-19T06:16:50.294" v="856" actId="1076"/>
          <ac:picMkLst>
            <pc:docMk/>
            <pc:sldMk cId="830251156" sldId="309"/>
            <ac:picMk id="8" creationId="{A524DB86-9D14-4E97-A219-CD584F0D1D56}"/>
          </ac:picMkLst>
        </pc:picChg>
        <pc:cxnChg chg="add mod">
          <ac:chgData name="이태민[ 직원 / Human-inspired 복합지능연구센터 ]" userId="159bd0a3-6370-4acb-9564-9b34dec655cf" providerId="ADAL" clId="{6C21FE89-CB11-41A1-B89D-4F7249724F08}" dt="2022-10-19T06:20:10.352" v="907" actId="693"/>
          <ac:cxnSpMkLst>
            <pc:docMk/>
            <pc:sldMk cId="830251156" sldId="309"/>
            <ac:cxnSpMk id="15" creationId="{4C6072C4-4F7B-406C-83F4-99A20C07D210}"/>
          </ac:cxnSpMkLst>
        </pc:cxnChg>
      </pc:sldChg>
      <pc:sldChg chg="addSp delSp modSp add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2841201890" sldId="310"/>
        </pc:sldMkLst>
        <pc:spChg chg="mod">
          <ac:chgData name="이태민[ 직원 / Human-inspired 복합지능연구센터 ]" userId="159bd0a3-6370-4acb-9564-9b34dec655cf" providerId="ADAL" clId="{6C21FE89-CB11-41A1-B89D-4F7249724F08}" dt="2022-10-19T06:18:20.476" v="891" actId="20577"/>
          <ac:spMkLst>
            <pc:docMk/>
            <pc:sldMk cId="2841201890" sldId="310"/>
            <ac:spMk id="2" creationId="{184A9CB0-6FB8-470B-945C-C54A00C8AC67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6:18:10.333" v="888" actId="478"/>
          <ac:spMkLst>
            <pc:docMk/>
            <pc:sldMk cId="2841201890" sldId="310"/>
            <ac:spMk id="3" creationId="{56BAD1BE-5099-4527-A0E4-A33999A3F215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20:52.327" v="914" actId="14100"/>
          <ac:spMkLst>
            <pc:docMk/>
            <pc:sldMk cId="2841201890" sldId="310"/>
            <ac:spMk id="7" creationId="{C5E11581-4F54-49F2-940E-A68317688B24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21:02.501" v="918" actId="14100"/>
          <ac:spMkLst>
            <pc:docMk/>
            <pc:sldMk cId="2841201890" sldId="310"/>
            <ac:spMk id="12" creationId="{940C0100-0FE0-4882-9BBD-15046E4C2F27}"/>
          </ac:spMkLst>
        </pc:spChg>
        <pc:picChg chg="add mod">
          <ac:chgData name="이태민[ 직원 / Human-inspired 복합지능연구센터 ]" userId="159bd0a3-6370-4acb-9564-9b34dec655cf" providerId="ADAL" clId="{6C21FE89-CB11-41A1-B89D-4F7249724F08}" dt="2022-10-19T06:19:01.552" v="895" actId="1076"/>
          <ac:picMkLst>
            <pc:docMk/>
            <pc:sldMk cId="2841201890" sldId="310"/>
            <ac:picMk id="5" creationId="{66A2A73C-13B3-4371-90CC-78EA009A5ADE}"/>
          </ac:picMkLst>
        </pc:picChg>
        <pc:picChg chg="add mod">
          <ac:chgData name="이태민[ 직원 / Human-inspired 복합지능연구센터 ]" userId="159bd0a3-6370-4acb-9564-9b34dec655cf" providerId="ADAL" clId="{6C21FE89-CB11-41A1-B89D-4F7249724F08}" dt="2022-10-19T06:19:13.773" v="897" actId="1076"/>
          <ac:picMkLst>
            <pc:docMk/>
            <pc:sldMk cId="2841201890" sldId="310"/>
            <ac:picMk id="6" creationId="{1BD7221F-794C-4924-B3BB-52DEFC29014F}"/>
          </ac:picMkLst>
        </pc:picChg>
        <pc:cxnChg chg="add mod">
          <ac:chgData name="이태민[ 직원 / Human-inspired 복합지능연구센터 ]" userId="159bd0a3-6370-4acb-9564-9b34dec655cf" providerId="ADAL" clId="{6C21FE89-CB11-41A1-B89D-4F7249724F08}" dt="2022-10-19T06:20:54.236" v="915" actId="14100"/>
          <ac:cxnSpMkLst>
            <pc:docMk/>
            <pc:sldMk cId="2841201890" sldId="310"/>
            <ac:cxnSpMk id="8" creationId="{FEF1A2D4-66F6-4633-9341-3953B9933E8F}"/>
          </ac:cxnSpMkLst>
        </pc:cxnChg>
      </pc:sldChg>
      <pc:sldChg chg="addSp delSp modSp add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3328381936" sldId="311"/>
        </pc:sldMkLst>
        <pc:spChg chg="mod">
          <ac:chgData name="이태민[ 직원 / Human-inspired 복합지능연구센터 ]" userId="159bd0a3-6370-4acb-9564-9b34dec655cf" providerId="ADAL" clId="{6C21FE89-CB11-41A1-B89D-4F7249724F08}" dt="2022-10-19T06:21:30.642" v="939"/>
          <ac:spMkLst>
            <pc:docMk/>
            <pc:sldMk cId="3328381936" sldId="311"/>
            <ac:spMk id="2" creationId="{D9243682-3783-4B50-8828-18AA69D3FC49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6:21:58.880" v="940"/>
          <ac:spMkLst>
            <pc:docMk/>
            <pc:sldMk cId="3328381936" sldId="311"/>
            <ac:spMk id="3" creationId="{B6F0B643-BA02-41FE-91D8-3A5B9918519B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22:47.114" v="951" actId="14100"/>
          <ac:spMkLst>
            <pc:docMk/>
            <pc:sldMk cId="3328381936" sldId="311"/>
            <ac:spMk id="7" creationId="{E9DAB57E-4DFE-4550-8DF4-6D5D50D30237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22:58.516" v="956" actId="14100"/>
          <ac:spMkLst>
            <pc:docMk/>
            <pc:sldMk cId="3328381936" sldId="311"/>
            <ac:spMk id="8" creationId="{1DB469DF-B36A-43D3-85F5-17BCB7106467}"/>
          </ac:spMkLst>
        </pc:spChg>
        <pc:picChg chg="add mod">
          <ac:chgData name="이태민[ 직원 / Human-inspired 복합지능연구센터 ]" userId="159bd0a3-6370-4acb-9564-9b34dec655cf" providerId="ADAL" clId="{6C21FE89-CB11-41A1-B89D-4F7249724F08}" dt="2022-10-19T06:22:23.741" v="947" actId="14100"/>
          <ac:picMkLst>
            <pc:docMk/>
            <pc:sldMk cId="3328381936" sldId="311"/>
            <ac:picMk id="5" creationId="{E5C0E8E9-C333-42C8-9515-47DE8985BAB1}"/>
          </ac:picMkLst>
        </pc:picChg>
        <pc:picChg chg="add mod">
          <ac:chgData name="이태민[ 직원 / Human-inspired 복합지능연구센터 ]" userId="159bd0a3-6370-4acb-9564-9b34dec655cf" providerId="ADAL" clId="{6C21FE89-CB11-41A1-B89D-4F7249724F08}" dt="2022-10-19T06:22:50.208" v="954" actId="1076"/>
          <ac:picMkLst>
            <pc:docMk/>
            <pc:sldMk cId="3328381936" sldId="311"/>
            <ac:picMk id="6" creationId="{3A35A90B-8054-4A26-AFA2-0CFD4DC3751B}"/>
          </ac:picMkLst>
        </pc:picChg>
        <pc:cxnChg chg="add mod">
          <ac:chgData name="이태민[ 직원 / Human-inspired 복합지능연구센터 ]" userId="159bd0a3-6370-4acb-9564-9b34dec655cf" providerId="ADAL" clId="{6C21FE89-CB11-41A1-B89D-4F7249724F08}" dt="2022-10-19T06:23:08.920" v="959" actId="14100"/>
          <ac:cxnSpMkLst>
            <pc:docMk/>
            <pc:sldMk cId="3328381936" sldId="311"/>
            <ac:cxnSpMk id="9" creationId="{6F634B15-5CAF-4D67-A9E9-9809C643FF70}"/>
          </ac:cxnSpMkLst>
        </pc:cxnChg>
      </pc:sldChg>
      <pc:sldChg chg="addSp delSp modSp add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1885187839" sldId="312"/>
        </pc:sldMkLst>
        <pc:spChg chg="mod">
          <ac:chgData name="이태민[ 직원 / Human-inspired 복합지능연구센터 ]" userId="159bd0a3-6370-4acb-9564-9b34dec655cf" providerId="ADAL" clId="{6C21FE89-CB11-41A1-B89D-4F7249724F08}" dt="2022-10-19T06:23:38.868" v="983"/>
          <ac:spMkLst>
            <pc:docMk/>
            <pc:sldMk cId="1885187839" sldId="312"/>
            <ac:spMk id="2" creationId="{9A9EBA95-470B-43B0-9594-E9BEE5BDF957}"/>
          </ac:spMkLst>
        </pc:spChg>
        <pc:spChg chg="del">
          <ac:chgData name="이태민[ 직원 / Human-inspired 복합지능연구센터 ]" userId="159bd0a3-6370-4acb-9564-9b34dec655cf" providerId="ADAL" clId="{6C21FE89-CB11-41A1-B89D-4F7249724F08}" dt="2022-10-19T06:23:46.705" v="984" actId="478"/>
          <ac:spMkLst>
            <pc:docMk/>
            <pc:sldMk cId="1885187839" sldId="312"/>
            <ac:spMk id="3" creationId="{50ADDD26-55A1-4173-8F13-048E98A6571F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25:19.097" v="996" actId="14100"/>
          <ac:spMkLst>
            <pc:docMk/>
            <pc:sldMk cId="1885187839" sldId="312"/>
            <ac:spMk id="6" creationId="{ABE34BB7-A521-4F8E-A4CD-AA351C1ACEBA}"/>
          </ac:spMkLst>
        </pc:spChg>
        <pc:spChg chg="add del">
          <ac:chgData name="이태민[ 직원 / Human-inspired 복합지능연구센터 ]" userId="159bd0a3-6370-4acb-9564-9b34dec655cf" providerId="ADAL" clId="{6C21FE89-CB11-41A1-B89D-4F7249724F08}" dt="2022-10-19T06:24:41.849" v="988"/>
          <ac:spMkLst>
            <pc:docMk/>
            <pc:sldMk cId="1885187839" sldId="312"/>
            <ac:spMk id="8" creationId="{80BC81C9-07C2-498C-B589-24543E7CF6AE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25:37.740" v="1000" actId="14100"/>
          <ac:spMkLst>
            <pc:docMk/>
            <pc:sldMk cId="1885187839" sldId="312"/>
            <ac:spMk id="10" creationId="{C679D6D1-1027-4999-9C7B-98E06D028913}"/>
          </ac:spMkLst>
        </pc:spChg>
        <pc:picChg chg="add mod">
          <ac:chgData name="이태민[ 직원 / Human-inspired 복합지능연구센터 ]" userId="159bd0a3-6370-4acb-9564-9b34dec655cf" providerId="ADAL" clId="{6C21FE89-CB11-41A1-B89D-4F7249724F08}" dt="2022-10-19T06:23:51.546" v="986" actId="1076"/>
          <ac:picMkLst>
            <pc:docMk/>
            <pc:sldMk cId="1885187839" sldId="312"/>
            <ac:picMk id="5" creationId="{B3138FC1-7182-4CB9-BF5A-F3F2541FECD9}"/>
          </ac:picMkLst>
        </pc:picChg>
        <pc:picChg chg="add del">
          <ac:chgData name="이태민[ 직원 / Human-inspired 복합지능연구센터 ]" userId="159bd0a3-6370-4acb-9564-9b34dec655cf" providerId="ADAL" clId="{6C21FE89-CB11-41A1-B89D-4F7249724F08}" dt="2022-10-19T06:24:41.849" v="988"/>
          <ac:picMkLst>
            <pc:docMk/>
            <pc:sldMk cId="1885187839" sldId="312"/>
            <ac:picMk id="7" creationId="{9B006733-7E49-4E84-8F8A-1B240FEA6613}"/>
          </ac:picMkLst>
        </pc:picChg>
        <pc:picChg chg="add mod">
          <ac:chgData name="이태민[ 직원 / Human-inspired 복합지능연구센터 ]" userId="159bd0a3-6370-4acb-9564-9b34dec655cf" providerId="ADAL" clId="{6C21FE89-CB11-41A1-B89D-4F7249724F08}" dt="2022-10-19T06:24:57.335" v="991" actId="1076"/>
          <ac:picMkLst>
            <pc:docMk/>
            <pc:sldMk cId="1885187839" sldId="312"/>
            <ac:picMk id="9" creationId="{68BDED20-FC95-408D-AA5C-33894FE20F0E}"/>
          </ac:picMkLst>
        </pc:picChg>
        <pc:cxnChg chg="add mod">
          <ac:chgData name="이태민[ 직원 / Human-inspired 복합지능연구센터 ]" userId="159bd0a3-6370-4acb-9564-9b34dec655cf" providerId="ADAL" clId="{6C21FE89-CB11-41A1-B89D-4F7249724F08}" dt="2022-10-19T06:25:30.796" v="999" actId="14100"/>
          <ac:cxnSpMkLst>
            <pc:docMk/>
            <pc:sldMk cId="1885187839" sldId="312"/>
            <ac:cxnSpMk id="11" creationId="{09EE5187-8835-4C89-A093-BF600C79A3BD}"/>
          </ac:cxnSpMkLst>
        </pc:cxnChg>
      </pc:sldChg>
      <pc:sldChg chg="addSp delSp modSp add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4082396699" sldId="313"/>
        </pc:sldMkLst>
        <pc:spChg chg="mod">
          <ac:chgData name="이태민[ 직원 / Human-inspired 복합지능연구센터 ]" userId="159bd0a3-6370-4acb-9564-9b34dec655cf" providerId="ADAL" clId="{6C21FE89-CB11-41A1-B89D-4F7249724F08}" dt="2022-10-19T06:26:08.780" v="1008" actId="20577"/>
          <ac:spMkLst>
            <pc:docMk/>
            <pc:sldMk cId="4082396699" sldId="313"/>
            <ac:spMk id="2" creationId="{289D7A78-BC9A-410F-BE2D-70106BF7576E}"/>
          </ac:spMkLst>
        </pc:spChg>
        <pc:spChg chg="mod">
          <ac:chgData name="이태민[ 직원 / Human-inspired 복합지능연구센터 ]" userId="159bd0a3-6370-4acb-9564-9b34dec655cf" providerId="ADAL" clId="{6C21FE89-CB11-41A1-B89D-4F7249724F08}" dt="2022-10-19T06:32:38.792" v="1260" actId="20577"/>
          <ac:spMkLst>
            <pc:docMk/>
            <pc:sldMk cId="4082396699" sldId="313"/>
            <ac:spMk id="3" creationId="{B0F081CE-3FFB-4306-813B-1B61B6E838E0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27:52.719" v="1112" actId="20577"/>
          <ac:spMkLst>
            <pc:docMk/>
            <pc:sldMk cId="4082396699" sldId="313"/>
            <ac:spMk id="5" creationId="{8CF01F02-EC90-472D-9123-09BAE0664F8E}"/>
          </ac:spMkLst>
        </pc:spChg>
        <pc:spChg chg="add del mod">
          <ac:chgData name="이태민[ 직원 / Human-inspired 복합지능연구센터 ]" userId="159bd0a3-6370-4acb-9564-9b34dec655cf" providerId="ADAL" clId="{6C21FE89-CB11-41A1-B89D-4F7249724F08}" dt="2022-10-19T06:34:19.812" v="1274" actId="478"/>
          <ac:spMkLst>
            <pc:docMk/>
            <pc:sldMk cId="4082396699" sldId="313"/>
            <ac:spMk id="6" creationId="{82916424-E8F8-4620-9F9E-D430A00380A9}"/>
          </ac:spMkLst>
        </pc:spChg>
        <pc:picChg chg="add mod">
          <ac:chgData name="이태민[ 직원 / Human-inspired 복합지능연구센터 ]" userId="159bd0a3-6370-4acb-9564-9b34dec655cf" providerId="ADAL" clId="{6C21FE89-CB11-41A1-B89D-4F7249724F08}" dt="2022-10-19T06:27:30.511" v="1087" actId="1076"/>
          <ac:picMkLst>
            <pc:docMk/>
            <pc:sldMk cId="4082396699" sldId="313"/>
            <ac:picMk id="1026" creationId="{AC6AB26B-1EC9-4F09-9EB5-CBA10D0AF8F5}"/>
          </ac:picMkLst>
        </pc:picChg>
      </pc:sldChg>
      <pc:sldChg chg="addSp delSp modSp add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2230371818" sldId="314"/>
        </pc:sldMkLst>
        <pc:spChg chg="mod">
          <ac:chgData name="이태민[ 직원 / Human-inspired 복합지능연구센터 ]" userId="159bd0a3-6370-4acb-9564-9b34dec655cf" providerId="ADAL" clId="{6C21FE89-CB11-41A1-B89D-4F7249724F08}" dt="2022-10-19T06:29:01.619" v="1154" actId="20577"/>
          <ac:spMkLst>
            <pc:docMk/>
            <pc:sldMk cId="2230371818" sldId="314"/>
            <ac:spMk id="2" creationId="{40F77034-FD73-4EC9-AD3A-FB29B845B0E2}"/>
          </ac:spMkLst>
        </pc:spChg>
        <pc:spChg chg="mod">
          <ac:chgData name="이태민[ 직원 / Human-inspired 복합지능연구센터 ]" userId="159bd0a3-6370-4acb-9564-9b34dec655cf" providerId="ADAL" clId="{6C21FE89-CB11-41A1-B89D-4F7249724F08}" dt="2022-10-19T06:32:03.214" v="1245"/>
          <ac:spMkLst>
            <pc:docMk/>
            <pc:sldMk cId="2230371818" sldId="314"/>
            <ac:spMk id="3" creationId="{7146EC2D-8884-48A5-A902-345FCC51478D}"/>
          </ac:spMkLst>
        </pc:spChg>
        <pc:spChg chg="add del mod">
          <ac:chgData name="이태민[ 직원 / Human-inspired 복합지능연구센터 ]" userId="159bd0a3-6370-4acb-9564-9b34dec655cf" providerId="ADAL" clId="{6C21FE89-CB11-41A1-B89D-4F7249724F08}" dt="2022-10-19T06:32:15.711" v="1250" actId="478"/>
          <ac:spMkLst>
            <pc:docMk/>
            <pc:sldMk cId="2230371818" sldId="314"/>
            <ac:spMk id="6" creationId="{7C2C4F89-1F53-4D40-91FA-1098DBEEA35E}"/>
          </ac:spMkLst>
        </pc:spChg>
        <pc:spChg chg="add del mod">
          <ac:chgData name="이태민[ 직원 / Human-inspired 복합지능연구센터 ]" userId="159bd0a3-6370-4acb-9564-9b34dec655cf" providerId="ADAL" clId="{6C21FE89-CB11-41A1-B89D-4F7249724F08}" dt="2022-10-19T06:32:13.320" v="1249" actId="478"/>
          <ac:spMkLst>
            <pc:docMk/>
            <pc:sldMk cId="2230371818" sldId="314"/>
            <ac:spMk id="7" creationId="{47CD9C8F-0C82-4610-8BFD-4B7B3407FC74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34:59.481" v="1283" actId="1076"/>
          <ac:spMkLst>
            <pc:docMk/>
            <pc:sldMk cId="2230371818" sldId="314"/>
            <ac:spMk id="9" creationId="{D9D20D2A-AC23-4879-9EC3-752DE65AF57D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34:56.730" v="1281" actId="571"/>
          <ac:spMkLst>
            <pc:docMk/>
            <pc:sldMk cId="2230371818" sldId="314"/>
            <ac:spMk id="11" creationId="{C17A642F-D61C-45FC-8322-4DD99369C446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35:12.553" v="1286" actId="14100"/>
          <ac:spMkLst>
            <pc:docMk/>
            <pc:sldMk cId="2230371818" sldId="314"/>
            <ac:spMk id="12" creationId="{B3F36632-660A-495F-8F2B-FB81EA42687E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35:22.231" v="1289" actId="14100"/>
          <ac:spMkLst>
            <pc:docMk/>
            <pc:sldMk cId="2230371818" sldId="314"/>
            <ac:spMk id="13" creationId="{DB6C33EC-ECB6-4D52-A622-9DEB9B6790F1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37:43.258" v="1292" actId="14100"/>
          <ac:spMkLst>
            <pc:docMk/>
            <pc:sldMk cId="2230371818" sldId="314"/>
            <ac:spMk id="14" creationId="{2B491DB1-1174-466D-AA41-BF330E592F9C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39:06.179" v="1317" actId="1076"/>
          <ac:spMkLst>
            <pc:docMk/>
            <pc:sldMk cId="2230371818" sldId="314"/>
            <ac:spMk id="15" creationId="{3AE37388-182E-4D13-9BD2-17465CB3384B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39:13.890" v="1330"/>
          <ac:spMkLst>
            <pc:docMk/>
            <pc:sldMk cId="2230371818" sldId="314"/>
            <ac:spMk id="16" creationId="{9801008A-AB05-4BD8-B196-6D9D2411BADE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39:20.345" v="1332" actId="571"/>
          <ac:spMkLst>
            <pc:docMk/>
            <pc:sldMk cId="2230371818" sldId="314"/>
            <ac:spMk id="17" creationId="{493F6462-CF87-4B1A-8DBB-95C3D15978CA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45:22.008" v="1442" actId="1076"/>
          <ac:spMkLst>
            <pc:docMk/>
            <pc:sldMk cId="2230371818" sldId="314"/>
            <ac:spMk id="18" creationId="{7DA2CF66-DF22-40BD-BC9C-B4A172320D45}"/>
          </ac:spMkLst>
        </pc:spChg>
        <pc:spChg chg="add mod">
          <ac:chgData name="이태민[ 직원 / Human-inspired 복합지능연구센터 ]" userId="159bd0a3-6370-4acb-9564-9b34dec655cf" providerId="ADAL" clId="{6C21FE89-CB11-41A1-B89D-4F7249724F08}" dt="2022-10-19T06:39:47.475" v="1360" actId="1076"/>
          <ac:spMkLst>
            <pc:docMk/>
            <pc:sldMk cId="2230371818" sldId="314"/>
            <ac:spMk id="19" creationId="{6C4D2E4D-2CE1-43F3-AD06-55CEAA5F3FA4}"/>
          </ac:spMkLst>
        </pc:spChg>
        <pc:picChg chg="add del mod">
          <ac:chgData name="이태민[ 직원 / Human-inspired 복합지능연구센터 ]" userId="159bd0a3-6370-4acb-9564-9b34dec655cf" providerId="ADAL" clId="{6C21FE89-CB11-41A1-B89D-4F7249724F08}" dt="2022-10-19T06:31:50.129" v="1237" actId="478"/>
          <ac:picMkLst>
            <pc:docMk/>
            <pc:sldMk cId="2230371818" sldId="314"/>
            <ac:picMk id="5" creationId="{1C7C8072-58BD-4173-A45D-AD9E30F5ABB7}"/>
          </ac:picMkLst>
        </pc:picChg>
        <pc:picChg chg="add mod">
          <ac:chgData name="이태민[ 직원 / Human-inspired 복합지능연구센터 ]" userId="159bd0a3-6370-4acb-9564-9b34dec655cf" providerId="ADAL" clId="{6C21FE89-CB11-41A1-B89D-4F7249724F08}" dt="2022-10-19T06:34:59.481" v="1283" actId="1076"/>
          <ac:picMkLst>
            <pc:docMk/>
            <pc:sldMk cId="2230371818" sldId="314"/>
            <ac:picMk id="8" creationId="{BDF68C76-4CC1-4914-8894-4F4C690A01A2}"/>
          </ac:picMkLst>
        </pc:picChg>
        <pc:picChg chg="add mod">
          <ac:chgData name="이태민[ 직원 / Human-inspired 복합지능연구센터 ]" userId="159bd0a3-6370-4acb-9564-9b34dec655cf" providerId="ADAL" clId="{6C21FE89-CB11-41A1-B89D-4F7249724F08}" dt="2022-10-19T06:34:56.730" v="1281" actId="571"/>
          <ac:picMkLst>
            <pc:docMk/>
            <pc:sldMk cId="2230371818" sldId="314"/>
            <ac:picMk id="10" creationId="{9AFD6CD3-75E8-41A0-80E1-DA26754475C1}"/>
          </ac:picMkLst>
        </pc:picChg>
        <pc:cxnChg chg="add mod">
          <ac:chgData name="이태민[ 직원 / Human-inspired 복합지능연구센터 ]" userId="159bd0a3-6370-4acb-9564-9b34dec655cf" providerId="ADAL" clId="{6C21FE89-CB11-41A1-B89D-4F7249724F08}" dt="2022-10-19T06:44:59.538" v="1435" actId="14100"/>
          <ac:cxnSpMkLst>
            <pc:docMk/>
            <pc:sldMk cId="2230371818" sldId="314"/>
            <ac:cxnSpMk id="20" creationId="{C563CEEF-8608-4FF4-A3E3-4812486519EE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6:45:01.903" v="1436" actId="571"/>
          <ac:cxnSpMkLst>
            <pc:docMk/>
            <pc:sldMk cId="2230371818" sldId="314"/>
            <ac:cxnSpMk id="22" creationId="{FFCF84CB-A6AB-4F92-BF0B-01AFB577EEDC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6:45:05.632" v="1437" actId="571"/>
          <ac:cxnSpMkLst>
            <pc:docMk/>
            <pc:sldMk cId="2230371818" sldId="314"/>
            <ac:cxnSpMk id="23" creationId="{A31D5BCC-FA2A-4CF4-AA0D-438D29BFD871}"/>
          </ac:cxnSpMkLst>
        </pc:cxnChg>
        <pc:cxnChg chg="add mod">
          <ac:chgData name="이태민[ 직원 / Human-inspired 복합지능연구센터 ]" userId="159bd0a3-6370-4acb-9564-9b34dec655cf" providerId="ADAL" clId="{6C21FE89-CB11-41A1-B89D-4F7249724F08}" dt="2022-10-19T06:45:17.673" v="1441" actId="14100"/>
          <ac:cxnSpMkLst>
            <pc:docMk/>
            <pc:sldMk cId="2230371818" sldId="314"/>
            <ac:cxnSpMk id="24" creationId="{DE2BCB93-304E-4826-A35D-811FD30771A5}"/>
          </ac:cxnSpMkLst>
        </pc:cxnChg>
      </pc:sldChg>
      <pc:sldChg chg="addSp delSp modSp add modTransition">
        <pc:chgData name="이태민[ 직원 / Human-inspired 복합지능연구센터 ]" userId="159bd0a3-6370-4acb-9564-9b34dec655cf" providerId="ADAL" clId="{6C21FE89-CB11-41A1-B89D-4F7249724F08}" dt="2022-10-19T06:51:05.055" v="1620"/>
        <pc:sldMkLst>
          <pc:docMk/>
          <pc:sldMk cId="1526309196" sldId="315"/>
        </pc:sldMkLst>
        <pc:spChg chg="mod">
          <ac:chgData name="이태민[ 직원 / Human-inspired 복합지능연구센터 ]" userId="159bd0a3-6370-4acb-9564-9b34dec655cf" providerId="ADAL" clId="{6C21FE89-CB11-41A1-B89D-4F7249724F08}" dt="2022-10-19T06:46:00.939" v="1459" actId="20577"/>
          <ac:spMkLst>
            <pc:docMk/>
            <pc:sldMk cId="1526309196" sldId="315"/>
            <ac:spMk id="2" creationId="{400F8EA8-9C22-46ED-93FA-A8B828F25F29}"/>
          </ac:spMkLst>
        </pc:spChg>
        <pc:spChg chg="mod">
          <ac:chgData name="이태민[ 직원 / Human-inspired 복합지능연구센터 ]" userId="159bd0a3-6370-4acb-9564-9b34dec655cf" providerId="ADAL" clId="{6C21FE89-CB11-41A1-B89D-4F7249724F08}" dt="2022-10-19T06:47:40.791" v="1561" actId="1076"/>
          <ac:spMkLst>
            <pc:docMk/>
            <pc:sldMk cId="1526309196" sldId="315"/>
            <ac:spMk id="3" creationId="{BDF3A471-0053-4804-8C42-A765FB2C7314}"/>
          </ac:spMkLst>
        </pc:spChg>
        <pc:spChg chg="add del">
          <ac:chgData name="이태민[ 직원 / Human-inspired 복합지능연구센터 ]" userId="159bd0a3-6370-4acb-9564-9b34dec655cf" providerId="ADAL" clId="{6C21FE89-CB11-41A1-B89D-4F7249724F08}" dt="2022-10-19T06:47:48.427" v="1563" actId="478"/>
          <ac:spMkLst>
            <pc:docMk/>
            <pc:sldMk cId="1526309196" sldId="315"/>
            <ac:spMk id="13" creationId="{65018351-03D1-4416-AD9C-9DC282729F78}"/>
          </ac:spMkLst>
        </pc:spChg>
        <pc:spChg chg="mod">
          <ac:chgData name="이태민[ 직원 / Human-inspired 복합지능연구센터 ]" userId="159bd0a3-6370-4acb-9564-9b34dec655cf" providerId="ADAL" clId="{6C21FE89-CB11-41A1-B89D-4F7249724F08}" dt="2022-10-19T06:48:24.400" v="1615" actId="20577"/>
          <ac:spMkLst>
            <pc:docMk/>
            <pc:sldMk cId="1526309196" sldId="315"/>
            <ac:spMk id="15" creationId="{F250B537-2CF7-461A-82B8-88ECA8CB21E7}"/>
          </ac:spMkLst>
        </pc:spChg>
        <pc:cxnChg chg="mod">
          <ac:chgData name="이태민[ 직원 / Human-inspired 복합지능연구센터 ]" userId="159bd0a3-6370-4acb-9564-9b34dec655cf" providerId="ADAL" clId="{6C21FE89-CB11-41A1-B89D-4F7249724F08}" dt="2022-10-19T06:47:40.791" v="1561" actId="1076"/>
          <ac:cxnSpMkLst>
            <pc:docMk/>
            <pc:sldMk cId="1526309196" sldId="315"/>
            <ac:cxnSpMk id="11" creationId="{D923FA72-E4A4-4D2E-B4BA-0C67F5E895A2}"/>
          </ac:cxnSpMkLst>
        </pc:cxnChg>
        <pc:cxnChg chg="mod">
          <ac:chgData name="이태민[ 직원 / Human-inspired 복합지능연구센터 ]" userId="159bd0a3-6370-4acb-9564-9b34dec655cf" providerId="ADAL" clId="{6C21FE89-CB11-41A1-B89D-4F7249724F08}" dt="2022-10-19T06:47:40.791" v="1561" actId="1076"/>
          <ac:cxnSpMkLst>
            <pc:docMk/>
            <pc:sldMk cId="1526309196" sldId="315"/>
            <ac:cxnSpMk id="19" creationId="{CE1827E1-FAD9-4C29-8D6A-D05246790EAF}"/>
          </ac:cxnSpMkLst>
        </pc:cxnChg>
        <pc:cxnChg chg="mod">
          <ac:chgData name="이태민[ 직원 / Human-inspired 복합지능연구센터 ]" userId="159bd0a3-6370-4acb-9564-9b34dec655cf" providerId="ADAL" clId="{6C21FE89-CB11-41A1-B89D-4F7249724F08}" dt="2022-10-19T06:47:40.791" v="1561" actId="1076"/>
          <ac:cxnSpMkLst>
            <pc:docMk/>
            <pc:sldMk cId="1526309196" sldId="315"/>
            <ac:cxnSpMk id="20" creationId="{271AF1D6-AC13-4AB4-9444-ACF173CD581D}"/>
          </ac:cxnSpMkLst>
        </pc:cxnChg>
        <pc:cxnChg chg="mod">
          <ac:chgData name="이태민[ 직원 / Human-inspired 복합지능연구센터 ]" userId="159bd0a3-6370-4acb-9564-9b34dec655cf" providerId="ADAL" clId="{6C21FE89-CB11-41A1-B89D-4F7249724F08}" dt="2022-10-19T06:47:40.791" v="1561" actId="1076"/>
          <ac:cxnSpMkLst>
            <pc:docMk/>
            <pc:sldMk cId="1526309196" sldId="315"/>
            <ac:cxnSpMk id="23" creationId="{56C56F32-C0DE-4825-B2F4-05BF478D73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A68C-F40A-4BB3-9234-26A53A0C0F17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C939F-BFF8-4D54-9E21-7282F9A31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2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33E2-F790-485A-9BB7-B9DF474D8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10795-67AD-44A2-8C03-0C0566D1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DAB75-2E3E-4941-B2F8-2256BEFA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AE85-322A-428E-8907-61AB49CFE541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196A4-02E9-4489-B807-25293031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B56FD-5BE6-467F-B4FE-FC203B66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1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8866C-A000-41E4-B842-234C4FA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7AFB3-A64A-4995-A784-01355D81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09B8C-DA32-49DE-B918-601DD2A2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735-9B9E-4E63-BE3D-6D2B60889C85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2C04-58B4-4B66-BBA5-998D2640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BC0C1-76F4-4576-BF3E-02C47043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6BA950-945F-4666-AD4D-BFE43E155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51584-503A-4E80-9E62-F1FDB0A9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C3F92-F20A-4939-84DD-091A3C70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3F8D-9599-4041-AB48-4089D6ADFF32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03E54-E850-4967-A249-2425D680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C58C0-8318-4544-B73B-E183DD9C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6395-31A7-4072-B69B-D618E128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00F43-6E61-4D6F-A553-334C500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3BEF-17AB-4EB3-8B54-C5AAA65C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88EA-5119-43AD-A264-2D1481C9AAF1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45F8A-7B5A-4BBF-821C-5F7250A9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33E49-CA7C-4BBE-AEE5-E347F6CE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0D5A76C-9CE8-4B21-BA7D-0245C4EA5860}"/>
              </a:ext>
            </a:extLst>
          </p:cNvPr>
          <p:cNvSpPr/>
          <p:nvPr userDrawn="1"/>
        </p:nvSpPr>
        <p:spPr>
          <a:xfrm>
            <a:off x="0" y="365124"/>
            <a:ext cx="584200" cy="1168400"/>
          </a:xfrm>
          <a:custGeom>
            <a:avLst/>
            <a:gdLst>
              <a:gd name="connsiteX0" fmla="*/ 0 w 662782"/>
              <a:gd name="connsiteY0" fmla="*/ 0 h 1325564"/>
              <a:gd name="connsiteX1" fmla="*/ 662782 w 662782"/>
              <a:gd name="connsiteY1" fmla="*/ 662782 h 1325564"/>
              <a:gd name="connsiteX2" fmla="*/ 0 w 662782"/>
              <a:gd name="connsiteY2" fmla="*/ 1325564 h 132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82" h="1325564">
                <a:moveTo>
                  <a:pt x="0" y="0"/>
                </a:moveTo>
                <a:cubicBezTo>
                  <a:pt x="366044" y="0"/>
                  <a:pt x="662782" y="296738"/>
                  <a:pt x="662782" y="662782"/>
                </a:cubicBezTo>
                <a:cubicBezTo>
                  <a:pt x="662782" y="1028826"/>
                  <a:pt x="366044" y="1325564"/>
                  <a:pt x="0" y="1325564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B4635-E764-48F8-85CD-5F1C45D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DB053-6D1A-4C0A-B232-203B9F1D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49E48-0B0E-4F97-9D38-C5567C9D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A8A-DE7F-4248-9ECB-0A8BC9241242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30D42-5C80-43DC-983C-F6416AC8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0B8DE-628A-425E-A271-38B9C4A3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DDF3D-C42C-4BB4-81AE-7920DDA6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13D2B-5D54-45FB-83F9-F87F031E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8BCBD-2B0C-4657-8F4E-74BF2EBD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F1D23-D1EC-43CC-904E-95C54C5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2B2F-6A5A-4034-8B4A-86D222C6163F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1FD8E-87EB-499F-BD83-5854AA84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431ED-DD61-4360-9D4A-F893E97C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6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4A779-F365-419A-AF96-85270A9D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0EBC7-E1AF-4553-A5D7-5CEE138A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D5404F-1526-42FF-B543-86E2DBE9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931FA3-5A61-49D1-BC2A-DDEDF78D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D3AE0-CABA-403F-9C39-DFBE05565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4FB85F-B757-49E3-8576-348AAA65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20BC-6F5B-47C7-98F4-F77B17218F17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1C9A5-1806-4F34-A742-6AC19E06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8D89A2-01A9-420D-9365-124350E9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8AFD7-D1E1-4FC5-873B-94D870CD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CBF07-3981-4399-9A22-AA090E08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1988-3A8F-48F7-9B50-2051A16FAC47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93A65-5156-4D18-8D12-5631FF6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25427-62AC-4560-BF18-64F49458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7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B4F28-24B5-4FE6-8EA2-A00A8726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8062-4476-496C-8F83-77684E33CF20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F2C8B-1B4F-4F8E-B287-D05B3272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4F601-9694-458C-831D-21718EF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6B48B-A03D-44E7-8288-B8CB3FD6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C1683-FCA1-4FD8-B96A-67CAEBC4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1A351-32C6-4A4B-A9A1-75AD5A39A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AED43-B4C2-4C4F-B4AA-2C4B898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E42-4000-4FAA-BC59-684929054D1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8536F-2EC0-478B-BCF0-EF9D489B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2FDE0-793E-40CB-A0CD-A9C03AD1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AB882-02C8-4CB3-8133-90CE5B59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31E370-E1ED-438E-9618-081559DDB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A4CF0-ED5F-4B32-B43D-80D296AF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2CBFC-F0F0-41A4-AA3C-6CC7F9C6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349A-5DC0-420B-9307-8C63133DC83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050D5-DE6A-4B5A-AA3F-F69E2EA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C82A6-2CD4-479D-A8BB-796C6FF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22A4B-E01A-4F49-8F49-89A4193E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82DB-5CF7-42CE-ADCD-A59CC37E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4EEDC-6090-4B08-BFB8-1ABD5EDBF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2A73-3089-40BA-B1DC-79D0ADD2CA89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B2D41-3970-4022-8BAE-B6E0A2AB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0EC4C-B0EC-4459-878C-D1A7637D1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1D8A0-DC82-4B59-A24E-25CB2053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AI Practice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E1515-ACAC-4BAB-86A3-073954E9B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Taemin</a:t>
            </a:r>
            <a:r>
              <a:rPr lang="en-US" altLang="ko-KR" dirty="0">
                <a:solidFill>
                  <a:schemeClr val="bg1"/>
                </a:solidFill>
              </a:rPr>
              <a:t> Lee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2021.10.19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67354-5544-4FE4-83AD-5E0C7AF1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85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기계학습 프레임워크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A9CB0-6FB8-470B-945C-C54A00C8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E3F16-4410-4C73-BA62-A69D6465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2A73C-13B3-4371-90CC-78EA009A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212"/>
            <a:ext cx="737517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D7221F-794C-4924-B3BB-52DEFC29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235" y="1804406"/>
            <a:ext cx="2248214" cy="43249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E11581-4F54-49F2-940E-A68317688B24}"/>
              </a:ext>
            </a:extLst>
          </p:cNvPr>
          <p:cNvSpPr/>
          <p:nvPr/>
        </p:nvSpPr>
        <p:spPr>
          <a:xfrm>
            <a:off x="995084" y="2537012"/>
            <a:ext cx="2218764" cy="233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F1A2D4-66F6-4633-9341-3953B9933E8F}"/>
              </a:ext>
            </a:extLst>
          </p:cNvPr>
          <p:cNvCxnSpPr>
            <a:cxnSpLocks/>
          </p:cNvCxnSpPr>
          <p:nvPr/>
        </p:nvCxnSpPr>
        <p:spPr>
          <a:xfrm flipV="1">
            <a:off x="3213848" y="1804408"/>
            <a:ext cx="5608387" cy="732604"/>
          </a:xfrm>
          <a:prstGeom prst="lin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C0100-0FE0-4882-9BBD-15046E4C2F27}"/>
              </a:ext>
            </a:extLst>
          </p:cNvPr>
          <p:cNvSpPr/>
          <p:nvPr/>
        </p:nvSpPr>
        <p:spPr>
          <a:xfrm>
            <a:off x="8808788" y="1799923"/>
            <a:ext cx="2500187" cy="4439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01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BA95-470B-43B0-9594-E9BEE5B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BE255-F3ED-4108-B270-6F877B69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38FC1-7182-4CB9-BF5A-F3F2541F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00" y="1804406"/>
            <a:ext cx="2248214" cy="43249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E34BB7-A521-4F8E-A4CD-AA351C1ACEBA}"/>
              </a:ext>
            </a:extLst>
          </p:cNvPr>
          <p:cNvSpPr/>
          <p:nvPr/>
        </p:nvSpPr>
        <p:spPr>
          <a:xfrm>
            <a:off x="1452282" y="4069976"/>
            <a:ext cx="1317812" cy="23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BDED20-FC95-408D-AA5C-33894FE2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54" y="1999128"/>
            <a:ext cx="5038529" cy="42089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79D6D1-1027-4999-9C7B-98E06D028913}"/>
              </a:ext>
            </a:extLst>
          </p:cNvPr>
          <p:cNvSpPr/>
          <p:nvPr/>
        </p:nvSpPr>
        <p:spPr>
          <a:xfrm>
            <a:off x="5012235" y="1799923"/>
            <a:ext cx="5324071" cy="4439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EE5187-8835-4C89-A093-BF600C79A3BD}"/>
              </a:ext>
            </a:extLst>
          </p:cNvPr>
          <p:cNvCxnSpPr>
            <a:cxnSpLocks/>
          </p:cNvCxnSpPr>
          <p:nvPr/>
        </p:nvCxnSpPr>
        <p:spPr>
          <a:xfrm flipV="1">
            <a:off x="2770094" y="1799923"/>
            <a:ext cx="2242141" cy="2270053"/>
          </a:xfrm>
          <a:prstGeom prst="lin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85187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개발 도구 </a:t>
            </a:r>
            <a:r>
              <a:rPr lang="en-US" altLang="ko-KR" dirty="0"/>
              <a:t>: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3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7A78-BC9A-410F-BE2D-70106BF7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081CE-3FFB-4306-813B-1B61B6E8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Google </a:t>
            </a:r>
            <a:r>
              <a:rPr lang="ko-KR" altLang="en-US" dirty="0"/>
              <a:t>에서 제공하는 온라인 기계학습 개발 환경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A9C97-8944-4011-86CD-3F406A90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6" name="Picture 2" descr="https://post-phinf.pstatic.net/MjAxOTEwMTVfMTE4/MDAxNTcxMTA3ODE4NTcy.KmzXuRSS3HWe4qnBR7esUkTOCPELkbi6fD0khAX8i8kg.9KgltPv7JsznlhiQVmmCxwVFBqLUI03VZaAwFwxUfHkg.JPEG/29.JPG?type=w1200">
            <a:extLst>
              <a:ext uri="{FF2B5EF4-FFF2-40B4-BE49-F238E27FC236}">
                <a16:creationId xmlns:a16="http://schemas.microsoft.com/office/drawing/2014/main" id="{AC6AB26B-1EC9-4F09-9EB5-CBA10D0A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71" y="2516000"/>
            <a:ext cx="8616764" cy="31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F01F02-EC90-472D-9123-09BAE0664F8E}"/>
              </a:ext>
            </a:extLst>
          </p:cNvPr>
          <p:cNvSpPr/>
          <p:nvPr/>
        </p:nvSpPr>
        <p:spPr>
          <a:xfrm>
            <a:off x="5311588" y="60502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그림 출처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: https://post.naver.com/viewer/postView.nhn?volumeNo=26447765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96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77034-FD73-4EC9-AD3A-FB29B845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 </a:t>
            </a:r>
            <a:r>
              <a:rPr lang="en-US" altLang="ko-KR" dirty="0"/>
              <a:t>: notebook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EC2D-8884-48A5-A902-345FCC51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작성 및 실행이 가능한 웹 편집 도구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660C3-D6CB-4D66-916F-7E6D8524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F68C76-4CC1-4914-8894-4F4C690A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2358490"/>
            <a:ext cx="5700800" cy="44995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D20D2A-AC23-4879-9EC3-752DE65AF57D}"/>
              </a:ext>
            </a:extLst>
          </p:cNvPr>
          <p:cNvSpPr/>
          <p:nvPr/>
        </p:nvSpPr>
        <p:spPr>
          <a:xfrm>
            <a:off x="3742765" y="4997824"/>
            <a:ext cx="4589929" cy="1751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F36632-660A-495F-8F2B-FB81EA42687E}"/>
              </a:ext>
            </a:extLst>
          </p:cNvPr>
          <p:cNvSpPr/>
          <p:nvPr/>
        </p:nvSpPr>
        <p:spPr>
          <a:xfrm>
            <a:off x="3429000" y="3693459"/>
            <a:ext cx="4903694" cy="1196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6C33EC-ECB6-4D52-A622-9DEB9B6790F1}"/>
              </a:ext>
            </a:extLst>
          </p:cNvPr>
          <p:cNvSpPr/>
          <p:nvPr/>
        </p:nvSpPr>
        <p:spPr>
          <a:xfrm>
            <a:off x="3429000" y="5002307"/>
            <a:ext cx="313765" cy="255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491DB1-1174-466D-AA41-BF330E592F9C}"/>
              </a:ext>
            </a:extLst>
          </p:cNvPr>
          <p:cNvSpPr/>
          <p:nvPr/>
        </p:nvSpPr>
        <p:spPr>
          <a:xfrm>
            <a:off x="3030070" y="4480497"/>
            <a:ext cx="259977" cy="22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37388-182E-4D13-9BD2-17465CB3384B}"/>
              </a:ext>
            </a:extLst>
          </p:cNvPr>
          <p:cNvSpPr/>
          <p:nvPr/>
        </p:nvSpPr>
        <p:spPr>
          <a:xfrm>
            <a:off x="9227849" y="3693459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1326F"/>
                </a:solidFill>
              </a:rPr>
              <a:t>텍스트 셀</a:t>
            </a:r>
            <a:r>
              <a:rPr lang="en-US" altLang="ko-KR" b="1" dirty="0">
                <a:solidFill>
                  <a:srgbClr val="31326F"/>
                </a:solidFill>
              </a:rPr>
              <a:t>(cell)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01008A-AB05-4BD8-B196-6D9D2411BADE}"/>
              </a:ext>
            </a:extLst>
          </p:cNvPr>
          <p:cNvSpPr/>
          <p:nvPr/>
        </p:nvSpPr>
        <p:spPr>
          <a:xfrm>
            <a:off x="9227849" y="4997824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1326F"/>
                </a:solidFill>
              </a:rPr>
              <a:t>코드 셀</a:t>
            </a:r>
            <a:r>
              <a:rPr lang="en-US" altLang="ko-KR" b="1" dirty="0">
                <a:solidFill>
                  <a:srgbClr val="31326F"/>
                </a:solidFill>
              </a:rPr>
              <a:t>(cell)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A2CF66-DF22-40BD-BC9C-B4A172320D45}"/>
              </a:ext>
            </a:extLst>
          </p:cNvPr>
          <p:cNvSpPr/>
          <p:nvPr/>
        </p:nvSpPr>
        <p:spPr>
          <a:xfrm>
            <a:off x="973846" y="496822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1326F"/>
                </a:solidFill>
              </a:rPr>
              <a:t>코드 실행</a:t>
            </a:r>
            <a:endParaRPr lang="en-US" altLang="ko-KR" b="1" dirty="0">
              <a:solidFill>
                <a:srgbClr val="31326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4D2E4D-2CE1-43F3-AD06-55CEAA5F3FA4}"/>
              </a:ext>
            </a:extLst>
          </p:cNvPr>
          <p:cNvSpPr/>
          <p:nvPr/>
        </p:nvSpPr>
        <p:spPr>
          <a:xfrm>
            <a:off x="743013" y="442357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1326F"/>
                </a:solidFill>
              </a:rPr>
              <a:t>파일 탐색기</a:t>
            </a:r>
            <a:endParaRPr lang="en-US" altLang="ko-KR" b="1" dirty="0">
              <a:solidFill>
                <a:srgbClr val="31326F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63CEEF-8608-4FF4-A3E3-4812486519EE}"/>
              </a:ext>
            </a:extLst>
          </p:cNvPr>
          <p:cNvCxnSpPr>
            <a:cxnSpLocks/>
          </p:cNvCxnSpPr>
          <p:nvPr/>
        </p:nvCxnSpPr>
        <p:spPr>
          <a:xfrm>
            <a:off x="8332694" y="3868271"/>
            <a:ext cx="89515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FCF84CB-A6AB-4F92-BF0B-01AFB577EEDC}"/>
              </a:ext>
            </a:extLst>
          </p:cNvPr>
          <p:cNvCxnSpPr>
            <a:cxnSpLocks/>
          </p:cNvCxnSpPr>
          <p:nvPr/>
        </p:nvCxnSpPr>
        <p:spPr>
          <a:xfrm>
            <a:off x="8332694" y="5181600"/>
            <a:ext cx="89515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31D5BCC-FA2A-4CF4-AA0D-438D29BFD871}"/>
              </a:ext>
            </a:extLst>
          </p:cNvPr>
          <p:cNvCxnSpPr>
            <a:cxnSpLocks/>
          </p:cNvCxnSpPr>
          <p:nvPr/>
        </p:nvCxnSpPr>
        <p:spPr>
          <a:xfrm>
            <a:off x="2134915" y="4598894"/>
            <a:ext cx="89515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2BCB93-304E-4826-A35D-811FD30771A5}"/>
              </a:ext>
            </a:extLst>
          </p:cNvPr>
          <p:cNvCxnSpPr>
            <a:cxnSpLocks/>
          </p:cNvCxnSpPr>
          <p:nvPr/>
        </p:nvCxnSpPr>
        <p:spPr>
          <a:xfrm>
            <a:off x="2120153" y="5132294"/>
            <a:ext cx="130884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1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Let’s practice!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29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8EA8-9C22-46ED-93FA-A8B82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 구성요소 </a:t>
            </a:r>
            <a:r>
              <a:rPr lang="en-US" altLang="ko-KR" dirty="0"/>
              <a:t>(Deep-learning)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9DC94-6478-4C78-886C-D6F3D64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351-03D1-4416-AD9C-9DC282729F78}"/>
              </a:ext>
            </a:extLst>
          </p:cNvPr>
          <p:cNvSpPr txBox="1"/>
          <p:nvPr/>
        </p:nvSpPr>
        <p:spPr>
          <a:xfrm>
            <a:off x="1073790" y="158099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AI Program</a:t>
            </a:r>
            <a:endParaRPr lang="ko-KR" alt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3A471-0053-4804-8C42-A765FB2C7314}"/>
              </a:ext>
            </a:extLst>
          </p:cNvPr>
          <p:cNvSpPr txBox="1"/>
          <p:nvPr/>
        </p:nvSpPr>
        <p:spPr>
          <a:xfrm>
            <a:off x="1199626" y="2498264"/>
            <a:ext cx="2743200" cy="274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데이터 수집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기계 학습 프레임워크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도구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0B537-2CF7-461A-82B8-88ECA8CB21E7}"/>
              </a:ext>
            </a:extLst>
          </p:cNvPr>
          <p:cNvSpPr txBox="1"/>
          <p:nvPr/>
        </p:nvSpPr>
        <p:spPr>
          <a:xfrm>
            <a:off x="7075990" y="2498264"/>
            <a:ext cx="4197127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rgbClr val="31326F"/>
                </a:solidFill>
              </a:rPr>
              <a:t>AI Hub, </a:t>
            </a:r>
            <a:r>
              <a:rPr lang="en-US" altLang="ko-KR" b="1" dirty="0" err="1">
                <a:solidFill>
                  <a:srgbClr val="31326F"/>
                </a:solidFill>
              </a:rPr>
              <a:t>Tensorflow</a:t>
            </a:r>
            <a:r>
              <a:rPr lang="en-US" altLang="ko-KR" b="1" dirty="0">
                <a:solidFill>
                  <a:srgbClr val="31326F"/>
                </a:solidFill>
              </a:rPr>
              <a:t> Hub, </a:t>
            </a:r>
            <a:r>
              <a:rPr lang="en-US" altLang="ko-KR" b="1" dirty="0" err="1">
                <a:solidFill>
                  <a:srgbClr val="31326F"/>
                </a:solidFill>
              </a:rPr>
              <a:t>Huggingface</a:t>
            </a:r>
            <a:r>
              <a:rPr lang="en-US" altLang="ko-KR" b="1" dirty="0">
                <a:solidFill>
                  <a:srgbClr val="31326F"/>
                </a:solidFill>
              </a:rPr>
              <a:t> Hub</a:t>
            </a:r>
          </a:p>
          <a:p>
            <a:pPr>
              <a:lnSpc>
                <a:spcPct val="250000"/>
              </a:lnSpc>
            </a:pPr>
            <a:r>
              <a:rPr lang="en-US" altLang="ko-KR" b="1" dirty="0" err="1">
                <a:solidFill>
                  <a:srgbClr val="31326F"/>
                </a:solidFill>
              </a:rPr>
              <a:t>Pytorch</a:t>
            </a:r>
            <a:r>
              <a:rPr lang="en-US" altLang="ko-KR" b="1" dirty="0">
                <a:solidFill>
                  <a:srgbClr val="31326F"/>
                </a:solidFill>
              </a:rPr>
              <a:t>, </a:t>
            </a:r>
            <a:r>
              <a:rPr lang="en-US" altLang="ko-KR" b="1" dirty="0" err="1">
                <a:solidFill>
                  <a:srgbClr val="31326F"/>
                </a:solidFill>
              </a:rPr>
              <a:t>Tensorflow</a:t>
            </a:r>
            <a:r>
              <a:rPr lang="en-US" altLang="ko-KR" b="1" dirty="0">
                <a:solidFill>
                  <a:srgbClr val="31326F"/>
                </a:solidFill>
              </a:rPr>
              <a:t>, Transformers, ETC…</a:t>
            </a:r>
          </a:p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rgbClr val="31326F"/>
                </a:solidFill>
              </a:rPr>
              <a:t>*(with GPUs) AI Hub, Google </a:t>
            </a:r>
            <a:r>
              <a:rPr lang="en-US" altLang="ko-KR" b="1" dirty="0" err="1">
                <a:solidFill>
                  <a:srgbClr val="31326F"/>
                </a:solidFill>
              </a:rPr>
              <a:t>Colab</a:t>
            </a:r>
            <a:endParaRPr lang="en-US" altLang="ko-KR" b="1" dirty="0">
              <a:solidFill>
                <a:srgbClr val="31326F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23FA72-E4A4-4D2E-B4BA-0C67F5E895A2}"/>
              </a:ext>
            </a:extLst>
          </p:cNvPr>
          <p:cNvCxnSpPr>
            <a:cxnSpLocks/>
          </p:cNvCxnSpPr>
          <p:nvPr/>
        </p:nvCxnSpPr>
        <p:spPr>
          <a:xfrm>
            <a:off x="3146613" y="2980765"/>
            <a:ext cx="370690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1827E1-FAD9-4C29-8D6A-D05246790EAF}"/>
              </a:ext>
            </a:extLst>
          </p:cNvPr>
          <p:cNvCxnSpPr>
            <a:cxnSpLocks/>
          </p:cNvCxnSpPr>
          <p:nvPr/>
        </p:nvCxnSpPr>
        <p:spPr>
          <a:xfrm>
            <a:off x="3980330" y="3666565"/>
            <a:ext cx="2873189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1AF1D6-AC13-4AB4-9444-ACF173CD581D}"/>
              </a:ext>
            </a:extLst>
          </p:cNvPr>
          <p:cNvCxnSpPr>
            <a:cxnSpLocks/>
          </p:cNvCxnSpPr>
          <p:nvPr/>
        </p:nvCxnSpPr>
        <p:spPr>
          <a:xfrm>
            <a:off x="2800690" y="4374777"/>
            <a:ext cx="4052829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C56F32-C0DE-4825-B2F4-05BF478D73E1}"/>
              </a:ext>
            </a:extLst>
          </p:cNvPr>
          <p:cNvCxnSpPr>
            <a:cxnSpLocks/>
          </p:cNvCxnSpPr>
          <p:nvPr/>
        </p:nvCxnSpPr>
        <p:spPr>
          <a:xfrm flipV="1">
            <a:off x="2756648" y="4374777"/>
            <a:ext cx="4096871" cy="69476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9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개발 구성요소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56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8EA8-9C22-46ED-93FA-A8B82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 구성요소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9DC94-6478-4C78-886C-D6F3D64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1C48A-30A1-4BEB-A0F4-03ABF67BC1B4}"/>
              </a:ext>
            </a:extLst>
          </p:cNvPr>
          <p:cNvSpPr txBox="1"/>
          <p:nvPr/>
        </p:nvSpPr>
        <p:spPr>
          <a:xfrm>
            <a:off x="2621559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14E53B-EAD4-4952-9133-D334C830E329}"/>
              </a:ext>
            </a:extLst>
          </p:cNvPr>
          <p:cNvSpPr/>
          <p:nvPr/>
        </p:nvSpPr>
        <p:spPr>
          <a:xfrm>
            <a:off x="4555222" y="2737119"/>
            <a:ext cx="2223083" cy="136321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1BBDF-7032-4E9B-9DEC-60EAEC160214}"/>
              </a:ext>
            </a:extLst>
          </p:cNvPr>
          <p:cNvSpPr txBox="1"/>
          <p:nvPr/>
        </p:nvSpPr>
        <p:spPr>
          <a:xfrm>
            <a:off x="7382311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데이터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AE0E0-BD9A-4F8A-A1AB-18440F119178}"/>
              </a:ext>
            </a:extLst>
          </p:cNvPr>
          <p:cNvCxnSpPr/>
          <p:nvPr/>
        </p:nvCxnSpPr>
        <p:spPr>
          <a:xfrm>
            <a:off x="4106411" y="3418724"/>
            <a:ext cx="448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1D351D-44F9-41B2-83CF-91F567716396}"/>
              </a:ext>
            </a:extLst>
          </p:cNvPr>
          <p:cNvCxnSpPr>
            <a:cxnSpLocks/>
          </p:cNvCxnSpPr>
          <p:nvPr/>
        </p:nvCxnSpPr>
        <p:spPr>
          <a:xfrm flipV="1">
            <a:off x="6778305" y="3418724"/>
            <a:ext cx="604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351-03D1-4416-AD9C-9DC282729F78}"/>
              </a:ext>
            </a:extLst>
          </p:cNvPr>
          <p:cNvSpPr txBox="1"/>
          <p:nvPr/>
        </p:nvSpPr>
        <p:spPr>
          <a:xfrm>
            <a:off x="1073790" y="158099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AI Program</a:t>
            </a:r>
            <a:endParaRPr lang="ko-KR" altLang="en-US" i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0E6EE0-5A62-4FFD-AC30-D75807C4F3DD}"/>
              </a:ext>
            </a:extLst>
          </p:cNvPr>
          <p:cNvSpPr/>
          <p:nvPr/>
        </p:nvSpPr>
        <p:spPr>
          <a:xfrm>
            <a:off x="3902979" y="4668684"/>
            <a:ext cx="3527570" cy="658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기계 학습 알고리즘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4866343-E4A4-443A-8BC8-3FC208F724B2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2936226" y="4031149"/>
            <a:ext cx="1394512" cy="538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B848B08-16D7-41CA-809A-E81A6504B5E5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rot="5400000">
            <a:off x="7080387" y="3953552"/>
            <a:ext cx="1394512" cy="69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CC2E9B-9062-4A9A-9291-A08436265118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5666764" y="4100330"/>
            <a:ext cx="0" cy="56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FCBB1E8-1687-42C9-914F-CD5FE69B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63" y="1832016"/>
            <a:ext cx="3074566" cy="31939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4CBD81-DD97-4AE3-847E-96E494737118}"/>
              </a:ext>
            </a:extLst>
          </p:cNvPr>
          <p:cNvSpPr txBox="1"/>
          <p:nvPr/>
        </p:nvSpPr>
        <p:spPr>
          <a:xfrm>
            <a:off x="74451" y="2967334"/>
            <a:ext cx="257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컴퓨터를 이용해 삶의 방정식을 푸는 르네상스 시대의 신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1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4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8EA8-9C22-46ED-93FA-A8B82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 구성요소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9DC94-6478-4C78-886C-D6F3D64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1C48A-30A1-4BEB-A0F4-03ABF67BC1B4}"/>
              </a:ext>
            </a:extLst>
          </p:cNvPr>
          <p:cNvSpPr txBox="1"/>
          <p:nvPr/>
        </p:nvSpPr>
        <p:spPr>
          <a:xfrm>
            <a:off x="528300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14E53B-EAD4-4952-9133-D334C830E329}"/>
              </a:ext>
            </a:extLst>
          </p:cNvPr>
          <p:cNvSpPr/>
          <p:nvPr/>
        </p:nvSpPr>
        <p:spPr>
          <a:xfrm>
            <a:off x="2461963" y="2737119"/>
            <a:ext cx="2223083" cy="136321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1BBDF-7032-4E9B-9DEC-60EAEC160214}"/>
              </a:ext>
            </a:extLst>
          </p:cNvPr>
          <p:cNvSpPr txBox="1"/>
          <p:nvPr/>
        </p:nvSpPr>
        <p:spPr>
          <a:xfrm>
            <a:off x="5289052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데이터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AE0E0-BD9A-4F8A-A1AB-18440F119178}"/>
              </a:ext>
            </a:extLst>
          </p:cNvPr>
          <p:cNvCxnSpPr/>
          <p:nvPr/>
        </p:nvCxnSpPr>
        <p:spPr>
          <a:xfrm>
            <a:off x="2013152" y="3418724"/>
            <a:ext cx="448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1D351D-44F9-41B2-83CF-91F567716396}"/>
              </a:ext>
            </a:extLst>
          </p:cNvPr>
          <p:cNvCxnSpPr>
            <a:cxnSpLocks/>
          </p:cNvCxnSpPr>
          <p:nvPr/>
        </p:nvCxnSpPr>
        <p:spPr>
          <a:xfrm flipV="1">
            <a:off x="4685046" y="3418724"/>
            <a:ext cx="604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351-03D1-4416-AD9C-9DC282729F78}"/>
              </a:ext>
            </a:extLst>
          </p:cNvPr>
          <p:cNvSpPr txBox="1"/>
          <p:nvPr/>
        </p:nvSpPr>
        <p:spPr>
          <a:xfrm>
            <a:off x="1073790" y="158099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AI Program</a:t>
            </a:r>
            <a:endParaRPr lang="ko-KR" altLang="en-US" i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0E6EE0-5A62-4FFD-AC30-D75807C4F3DD}"/>
              </a:ext>
            </a:extLst>
          </p:cNvPr>
          <p:cNvSpPr/>
          <p:nvPr/>
        </p:nvSpPr>
        <p:spPr>
          <a:xfrm>
            <a:off x="1809720" y="4668684"/>
            <a:ext cx="3527570" cy="658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기계 학습 알고리즘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4866343-E4A4-443A-8BC8-3FC208F724B2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842967" y="4031149"/>
            <a:ext cx="1394512" cy="538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B848B08-16D7-41CA-809A-E81A6504B5E5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rot="5400000">
            <a:off x="4987128" y="3953552"/>
            <a:ext cx="1394512" cy="69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CC2E9B-9062-4A9A-9291-A08436265118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3573505" y="4100330"/>
            <a:ext cx="0" cy="56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F3A471-0053-4804-8C42-A765FB2C7314}"/>
              </a:ext>
            </a:extLst>
          </p:cNvPr>
          <p:cNvSpPr txBox="1"/>
          <p:nvPr/>
        </p:nvSpPr>
        <p:spPr>
          <a:xfrm>
            <a:off x="7851437" y="2008935"/>
            <a:ext cx="2743200" cy="274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데이터 수집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기계 학습 프레임워크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도구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서버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30AF9-A0A7-4B09-A637-C049A9A4E99D}"/>
              </a:ext>
            </a:extLst>
          </p:cNvPr>
          <p:cNvSpPr txBox="1"/>
          <p:nvPr/>
        </p:nvSpPr>
        <p:spPr>
          <a:xfrm>
            <a:off x="7851437" y="4982416"/>
            <a:ext cx="3031716" cy="6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∞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모델 구조 연구 및 실험</a:t>
            </a:r>
          </a:p>
        </p:txBody>
      </p:sp>
    </p:spTree>
    <p:extLst>
      <p:ext uri="{BB962C8B-B14F-4D97-AF65-F5344CB8AC3E}">
        <p14:creationId xmlns:p14="http://schemas.microsoft.com/office/powerpoint/2010/main" val="2774680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8EA8-9C22-46ED-93FA-A8B82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 구성요소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9DC94-6478-4C78-886C-D6F3D64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351-03D1-4416-AD9C-9DC282729F78}"/>
              </a:ext>
            </a:extLst>
          </p:cNvPr>
          <p:cNvSpPr txBox="1"/>
          <p:nvPr/>
        </p:nvSpPr>
        <p:spPr>
          <a:xfrm>
            <a:off x="1073790" y="158099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AI Program</a:t>
            </a:r>
            <a:endParaRPr lang="ko-KR" alt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3A471-0053-4804-8C42-A765FB2C7314}"/>
              </a:ext>
            </a:extLst>
          </p:cNvPr>
          <p:cNvSpPr txBox="1"/>
          <p:nvPr/>
        </p:nvSpPr>
        <p:spPr>
          <a:xfrm>
            <a:off x="2118508" y="2498264"/>
            <a:ext cx="2743200" cy="274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데이터 수집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기계 학습 프레임워크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도구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0B537-2CF7-461A-82B8-88ECA8CB21E7}"/>
              </a:ext>
            </a:extLst>
          </p:cNvPr>
          <p:cNvSpPr txBox="1"/>
          <p:nvPr/>
        </p:nvSpPr>
        <p:spPr>
          <a:xfrm>
            <a:off x="7994873" y="2498264"/>
            <a:ext cx="2743200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rgbClr val="31326F"/>
                </a:solidFill>
              </a:rPr>
              <a:t>AI Hub</a:t>
            </a:r>
          </a:p>
          <a:p>
            <a:pPr>
              <a:lnSpc>
                <a:spcPct val="250000"/>
              </a:lnSpc>
            </a:pPr>
            <a:r>
              <a:rPr lang="en-US" altLang="ko-KR" b="1" dirty="0" err="1">
                <a:solidFill>
                  <a:srgbClr val="31326F"/>
                </a:solidFill>
              </a:rPr>
              <a:t>Scikit</a:t>
            </a:r>
            <a:r>
              <a:rPr lang="en-US" altLang="ko-KR" b="1" dirty="0">
                <a:solidFill>
                  <a:srgbClr val="31326F"/>
                </a:solidFill>
              </a:rPr>
              <a:t>-learn</a:t>
            </a:r>
          </a:p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rgbClr val="31326F"/>
                </a:solidFill>
              </a:rPr>
              <a:t>Google </a:t>
            </a:r>
            <a:r>
              <a:rPr lang="en-US" altLang="ko-KR" b="1" dirty="0" err="1">
                <a:solidFill>
                  <a:srgbClr val="31326F"/>
                </a:solidFill>
              </a:rPr>
              <a:t>Colab</a:t>
            </a:r>
            <a:endParaRPr lang="en-US" altLang="ko-KR" b="1" dirty="0">
              <a:solidFill>
                <a:srgbClr val="31326F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23FA72-E4A4-4D2E-B4BA-0C67F5E895A2}"/>
              </a:ext>
            </a:extLst>
          </p:cNvPr>
          <p:cNvCxnSpPr>
            <a:cxnSpLocks/>
          </p:cNvCxnSpPr>
          <p:nvPr/>
        </p:nvCxnSpPr>
        <p:spPr>
          <a:xfrm>
            <a:off x="4065495" y="2980765"/>
            <a:ext cx="370690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1827E1-FAD9-4C29-8D6A-D05246790EAF}"/>
              </a:ext>
            </a:extLst>
          </p:cNvPr>
          <p:cNvCxnSpPr>
            <a:cxnSpLocks/>
          </p:cNvCxnSpPr>
          <p:nvPr/>
        </p:nvCxnSpPr>
        <p:spPr>
          <a:xfrm>
            <a:off x="4899212" y="3666565"/>
            <a:ext cx="2873189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1AF1D6-AC13-4AB4-9444-ACF173CD581D}"/>
              </a:ext>
            </a:extLst>
          </p:cNvPr>
          <p:cNvCxnSpPr>
            <a:cxnSpLocks/>
          </p:cNvCxnSpPr>
          <p:nvPr/>
        </p:nvCxnSpPr>
        <p:spPr>
          <a:xfrm>
            <a:off x="3719572" y="4374777"/>
            <a:ext cx="4052829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C56F32-C0DE-4825-B2F4-05BF478D73E1}"/>
              </a:ext>
            </a:extLst>
          </p:cNvPr>
          <p:cNvCxnSpPr>
            <a:cxnSpLocks/>
          </p:cNvCxnSpPr>
          <p:nvPr/>
        </p:nvCxnSpPr>
        <p:spPr>
          <a:xfrm flipV="1">
            <a:off x="3675530" y="4374777"/>
            <a:ext cx="4096871" cy="69476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7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AI Hub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51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530A-3015-4DC1-83F6-3C284033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Hub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A56C00-D5B6-458C-8E24-5CA3EA35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307" y="1825625"/>
            <a:ext cx="8478812" cy="43513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AE522-CE3E-429F-8585-85B15D1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B39F78-AB60-4D10-A21A-4ADC86302513}"/>
              </a:ext>
            </a:extLst>
          </p:cNvPr>
          <p:cNvSpPr txBox="1">
            <a:spLocks/>
          </p:cNvSpPr>
          <p:nvPr/>
        </p:nvSpPr>
        <p:spPr>
          <a:xfrm>
            <a:off x="7736542" y="835025"/>
            <a:ext cx="4087905" cy="55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https://www.aihub.or.kr/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A399BF-949C-48BB-B7F4-F7118BCC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" y="1768091"/>
            <a:ext cx="359142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2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C3EE1-EA74-44E3-9D3D-DF693699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Hub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D9CE7-4955-4011-A878-9128F925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83DFE7-44CF-4799-B631-F4E30FA2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46" y="1492624"/>
            <a:ext cx="7396810" cy="5365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BE08CA-7CB6-42DA-9D09-D9056F7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010" y="1558350"/>
            <a:ext cx="3756904" cy="1362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0907D9-FAC8-47A9-8587-C4AE586EA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010" y="2921296"/>
            <a:ext cx="2324954" cy="668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24DB86-9D14-4E97-A219-CD584F0D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10" y="3589326"/>
            <a:ext cx="3827002" cy="563499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487EC1C-ADB7-4FC7-8B6E-47C2E3779D48}"/>
              </a:ext>
            </a:extLst>
          </p:cNvPr>
          <p:cNvSpPr txBox="1">
            <a:spLocks/>
          </p:cNvSpPr>
          <p:nvPr/>
        </p:nvSpPr>
        <p:spPr>
          <a:xfrm>
            <a:off x="7736542" y="835025"/>
            <a:ext cx="4087905" cy="55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https://www.aihub.or.kr/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C3CF7-55E4-42DE-B8D1-DA4ACEE4045B}"/>
              </a:ext>
            </a:extLst>
          </p:cNvPr>
          <p:cNvSpPr/>
          <p:nvPr/>
        </p:nvSpPr>
        <p:spPr>
          <a:xfrm>
            <a:off x="663388" y="4119282"/>
            <a:ext cx="3079377" cy="582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E32A47-CCC8-4DFC-9D0F-17643628036F}"/>
              </a:ext>
            </a:extLst>
          </p:cNvPr>
          <p:cNvSpPr/>
          <p:nvPr/>
        </p:nvSpPr>
        <p:spPr>
          <a:xfrm>
            <a:off x="8240805" y="1545431"/>
            <a:ext cx="3751109" cy="7154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6072C4-4F7B-406C-83F4-99A20C07D210}"/>
              </a:ext>
            </a:extLst>
          </p:cNvPr>
          <p:cNvCxnSpPr/>
          <p:nvPr/>
        </p:nvCxnSpPr>
        <p:spPr>
          <a:xfrm flipV="1">
            <a:off x="3742765" y="1545431"/>
            <a:ext cx="4492245" cy="2573851"/>
          </a:xfrm>
          <a:prstGeom prst="lin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30251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43682-3783-4B50-8828-18AA69D3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데이터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C0E8E9-C333-42C8-9515-47DE8985B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807" y="1526384"/>
            <a:ext cx="5384194" cy="202865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4F910-1065-41B5-A2F9-E5CFF661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5A90B-8054-4A26-AFA2-0CFD4DC3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79" y="3343834"/>
            <a:ext cx="7105445" cy="30598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DAB57E-4DFE-4550-8DF4-6D5D50D30237}"/>
              </a:ext>
            </a:extLst>
          </p:cNvPr>
          <p:cNvSpPr/>
          <p:nvPr/>
        </p:nvSpPr>
        <p:spPr>
          <a:xfrm>
            <a:off x="4127879" y="3343834"/>
            <a:ext cx="7073521" cy="3059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B469DF-B36A-43D3-85F5-17BCB7106467}"/>
              </a:ext>
            </a:extLst>
          </p:cNvPr>
          <p:cNvSpPr/>
          <p:nvPr/>
        </p:nvSpPr>
        <p:spPr>
          <a:xfrm>
            <a:off x="2115303" y="3173283"/>
            <a:ext cx="964073" cy="287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634B15-5CAF-4D67-A9E9-9809C643FF70}"/>
              </a:ext>
            </a:extLst>
          </p:cNvPr>
          <p:cNvCxnSpPr>
            <a:cxnSpLocks/>
          </p:cNvCxnSpPr>
          <p:nvPr/>
        </p:nvCxnSpPr>
        <p:spPr>
          <a:xfrm>
            <a:off x="3079376" y="3173284"/>
            <a:ext cx="1048503" cy="170550"/>
          </a:xfrm>
          <a:prstGeom prst="lin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28381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93C"/>
      </a:accent1>
      <a:accent2>
        <a:srgbClr val="DBF6E9"/>
      </a:accent2>
      <a:accent3>
        <a:srgbClr val="9DDFD3"/>
      </a:accent3>
      <a:accent4>
        <a:srgbClr val="31326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KoPubWorld돋움체_Pro Bold"/>
        <a:ea typeface="KoPubWorld돋움체_Pro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CBCEA0447B9A4B85B57EC21892553C" ma:contentTypeVersion="12" ma:contentTypeDescription="새 문서를 만듭니다." ma:contentTypeScope="" ma:versionID="ff3ee406058343a6cf0f8232d3ebde84">
  <xsd:schema xmlns:xsd="http://www.w3.org/2001/XMLSchema" xmlns:xs="http://www.w3.org/2001/XMLSchema" xmlns:p="http://schemas.microsoft.com/office/2006/metadata/properties" xmlns:ns3="7f54d80b-bbf9-496e-b309-84ee45432ba1" xmlns:ns4="15c2b188-a25e-48b2-8ce7-dc3138906521" targetNamespace="http://schemas.microsoft.com/office/2006/metadata/properties" ma:root="true" ma:fieldsID="15812c1188d05dc797eff16b467a580c" ns3:_="" ns4:_="">
    <xsd:import namespace="7f54d80b-bbf9-496e-b309-84ee45432ba1"/>
    <xsd:import namespace="15c2b188-a25e-48b2-8ce7-dc313890652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4d80b-bbf9-496e-b309-84ee45432b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2b188-a25e-48b2-8ce7-dc31389065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5D871C-8E69-4025-91CB-8099C51F5A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DBEC66-DF28-4D6A-8B9A-A63D9338AE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54d80b-bbf9-496e-b309-84ee45432ba1"/>
    <ds:schemaRef ds:uri="15c2b188-a25e-48b2-8ce7-dc31389065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F5EBC0-7C0B-4CEA-B548-3350383D07BA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15c2b188-a25e-48b2-8ce7-dc3138906521"/>
    <ds:schemaRef ds:uri="7f54d80b-bbf9-496e-b309-84ee45432ba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10207</TotalTime>
  <Words>236</Words>
  <Application>Microsoft Office PowerPoint</Application>
  <PresentationFormat>와이드스크린</PresentationFormat>
  <Paragraphs>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G마켓 산스 TTF Medium</vt:lpstr>
      <vt:lpstr>KoPubWorld돋움체_Pro Bold</vt:lpstr>
      <vt:lpstr>KoPubWorld돋움체_Pro Medium</vt:lpstr>
      <vt:lpstr>맑은 고딕</vt:lpstr>
      <vt:lpstr>Arial</vt:lpstr>
      <vt:lpstr>Consolas</vt:lpstr>
      <vt:lpstr>Office 테마</vt:lpstr>
      <vt:lpstr>AI Practice</vt:lpstr>
      <vt:lpstr>인공지능 개발 구성요소</vt:lpstr>
      <vt:lpstr>인공지능 개발 구성요소</vt:lpstr>
      <vt:lpstr>인공지능 개발 구성요소</vt:lpstr>
      <vt:lpstr>인공지능 개발 구성요소</vt:lpstr>
      <vt:lpstr>데이터 : AI Hub</vt:lpstr>
      <vt:lpstr>AI Hub</vt:lpstr>
      <vt:lpstr>AI Hub</vt:lpstr>
      <vt:lpstr>실습 데이터</vt:lpstr>
      <vt:lpstr>기계학습 프레임워크 :  Scikit-learn</vt:lpstr>
      <vt:lpstr>Scikit-learn</vt:lpstr>
      <vt:lpstr>실습 알고리즘</vt:lpstr>
      <vt:lpstr>개발 도구 : Colab</vt:lpstr>
      <vt:lpstr>Colab</vt:lpstr>
      <vt:lpstr>Colab : notebook</vt:lpstr>
      <vt:lpstr>Let’s practice!</vt:lpstr>
      <vt:lpstr>인공지능 개발 구성요소 (Deep-learning)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MRC</dc:title>
  <dc:creator>이태민</dc:creator>
  <cp:lastModifiedBy>이태민[ 직원 / Human-inspired 복합지능연구센터 ]</cp:lastModifiedBy>
  <cp:revision>96</cp:revision>
  <dcterms:created xsi:type="dcterms:W3CDTF">2021-03-24T07:08:28Z</dcterms:created>
  <dcterms:modified xsi:type="dcterms:W3CDTF">2022-10-19T06:51:06Z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0x010100C9CBCEA0447B9A4B85B57EC21892553C</vt:lpwstr>
  </property>
</Properties>
</file>