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363B-C48B-442B-B0F7-A0FB04BFF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1D822-0A16-414D-BD8E-2DD253AC9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6FACB-2D8A-4A2C-A5AB-92F94EB2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15C-EC5C-4363-AF1E-AAF3E4C768F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C2207-1BB3-4438-934E-AE9E5377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B1C18-F4BD-40CD-9DA9-DE95C78E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212F-78F7-4340-9C81-F8A001BA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6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8363-E3DB-4725-BFE2-80A7253A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24222-B0CB-4A3B-800E-A0E8B63D5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0B0FE-626C-4ACD-8F57-7DB185F3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15C-EC5C-4363-AF1E-AAF3E4C768F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6E46C-381A-4235-9DBE-D06A76863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6666C-EDAC-42CD-B747-3AE50486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212F-78F7-4340-9C81-F8A001BA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4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1149A-C256-4074-B8E9-664F81406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D6EF1-A4AD-4E1A-85EE-BC0AE9FB2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FC934-4A4E-41A6-AC74-BFDE57D3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15C-EC5C-4363-AF1E-AAF3E4C768F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73754-34D0-47B5-B7F1-87D7E5FB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6F7BA-AB8F-4EC7-AFD3-3BBE822B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212F-78F7-4340-9C81-F8A001BA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6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B6E3-B3EC-4143-802C-3BAD3ED33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3F083-4274-4CDE-9208-7038903D9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30CB3-D0E1-447E-8D3A-FFDC47D5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15C-EC5C-4363-AF1E-AAF3E4C768F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7CE5D-7820-4A6C-97B4-5CA6E79C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E4042-7C08-4608-8435-CFBB6E68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212F-78F7-4340-9C81-F8A001BA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37C0-08F2-4F00-8D10-3C4D1A05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0699A-C0D3-4541-B641-2563BF2E6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26243-F641-4C4E-89BC-86C7A998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15C-EC5C-4363-AF1E-AAF3E4C768F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0A334-A122-440A-ACE8-B87561F6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D5682-D75F-45AB-9BF6-329B1C82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212F-78F7-4340-9C81-F8A001BA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9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31A9-E3F1-4D4E-A9BA-E393F9B1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FF77-3683-4EDB-A08F-FCE3763CD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D23FD-626A-4FA8-BC8F-0F8835058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59BC-7BF0-4149-9BFF-F30E4756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15C-EC5C-4363-AF1E-AAF3E4C768F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197C1-3CA6-40BD-B709-EB2843F9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30004-EB8A-4FCA-9BB2-34670879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212F-78F7-4340-9C81-F8A001BA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6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78CE-AF9B-44FF-A9B0-0C9575C3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7AF5C-B112-47E9-8F9B-664392674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7FB18-3AFD-4168-984F-7E435E22A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F6025-6453-4544-9D72-6098A0CE7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D6465-338C-44EB-A839-863CB566A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5655F-49A8-4EA7-B660-37F5A28E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15C-EC5C-4363-AF1E-AAF3E4C768F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5CE90-E6C3-4584-8956-2A30D506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D727A-00C4-4FD0-B582-3B623620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212F-78F7-4340-9C81-F8A001BA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6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1CAF-BE84-4DE5-8D6C-0AD1CE4C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BE0EF-D984-4324-A6CF-A9339EFE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15C-EC5C-4363-AF1E-AAF3E4C768F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ADA42-85F3-4E35-931E-D8ED76A0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3CD3E-B164-412C-98D6-1803ADDD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212F-78F7-4340-9C81-F8A001BA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4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09FDC-76F3-450A-9D9E-462CCD8C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15C-EC5C-4363-AF1E-AAF3E4C768F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ED822-9E3C-4067-8834-DDE47C46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A8A2-C005-4E2C-9936-33FD9A39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212F-78F7-4340-9C81-F8A001BA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9562-F222-46D1-99EE-1790891C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0BF2-1EFA-4CF1-9245-937042683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DE001-8001-40C0-A45B-0FFC96780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9006B-7780-4753-B704-E542C317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15C-EC5C-4363-AF1E-AAF3E4C768F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7F18C-B36E-4E5B-BA21-DBDA6FD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A3225-576B-4110-A42D-E8DE1A5D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212F-78F7-4340-9C81-F8A001BA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0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D058-6B4E-492A-BFD5-87CB68D5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51B00-29CE-4A2B-A254-7F4D321C3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7447A-ADAB-4754-97A3-ECF4BC6D9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753DD-E038-4B21-BCAA-CAEDB513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15C-EC5C-4363-AF1E-AAF3E4C768F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719C7-9A18-4D0B-AC43-B804C97B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90C11-9849-456F-A372-A3D04277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212F-78F7-4340-9C81-F8A001BA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9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52A67-85DD-4A48-B867-71ACAAD1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2AAFC-4A79-4260-A0C6-BCBD862C0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796D-40F0-4D35-821D-6D585EF76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FE15C-EC5C-4363-AF1E-AAF3E4C768F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8717-A218-4226-85E3-923514690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9CAA2-F42A-4DDC-8904-87952FE80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212F-78F7-4340-9C81-F8A001BA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D1DE90-DED5-4996-B2BB-F82932E967BD}"/>
              </a:ext>
            </a:extLst>
          </p:cNvPr>
          <p:cNvSpPr/>
          <p:nvPr/>
        </p:nvSpPr>
        <p:spPr>
          <a:xfrm>
            <a:off x="898634" y="1229710"/>
            <a:ext cx="2112580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tab1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7DC59F-03AA-40AA-8ECB-875963D8878D}"/>
              </a:ext>
            </a:extLst>
          </p:cNvPr>
          <p:cNvSpPr/>
          <p:nvPr/>
        </p:nvSpPr>
        <p:spPr>
          <a:xfrm>
            <a:off x="4503682" y="1229709"/>
            <a:ext cx="2112580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tab2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599F3-67BD-45F0-A894-C43AF2215ECF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011214" y="1813034"/>
            <a:ext cx="149246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2731846-41A2-4CE7-A1C5-256C949F5A57}"/>
              </a:ext>
            </a:extLst>
          </p:cNvPr>
          <p:cNvSpPr/>
          <p:nvPr/>
        </p:nvSpPr>
        <p:spPr>
          <a:xfrm>
            <a:off x="2575033" y="2979682"/>
            <a:ext cx="2112580" cy="116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tab2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FD2AA3-E12D-4ECB-819C-480EF1471613}"/>
              </a:ext>
            </a:extLst>
          </p:cNvPr>
          <p:cNvCxnSpPr>
            <a:endCxn id="6" idx="0"/>
          </p:cNvCxnSpPr>
          <p:nvPr/>
        </p:nvCxnSpPr>
        <p:spPr>
          <a:xfrm>
            <a:off x="2632841" y="2396358"/>
            <a:ext cx="998482" cy="58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38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lastModifiedBy>Logon Aluno</cp:lastModifiedBy>
  <cp:revision>2</cp:revision>
  <dcterms:created xsi:type="dcterms:W3CDTF">2024-03-25T13:42:34Z</dcterms:created>
  <dcterms:modified xsi:type="dcterms:W3CDTF">2024-03-25T13:52:11Z</dcterms:modified>
</cp:coreProperties>
</file>