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b080fc10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b080fc10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b080fc10_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b080fc10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b080fc1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b080fc1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ae7abd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ae7abd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9b607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9b607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9b607bf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9b607bf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9b607bf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9b607bf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9b607bf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9b607bf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a2f9750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a2f9750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a2f975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a2f975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b080fc10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b080fc10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b080fc1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b080fc1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9975"/>
            <a:ext cx="85206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Walk-in Clinics Application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#22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 Ahmad El Mokahal, Ara Kirijian, Aldo Mendoza, James Gilhespy, and Utibe Biobasholuwa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Employee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21650" y="1108975"/>
            <a:ext cx="188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Services &amp; rates</a:t>
            </a:r>
            <a:endParaRPr b="1"/>
          </a:p>
        </p:txBody>
      </p:sp>
      <p:sp>
        <p:nvSpPr>
          <p:cNvPr id="150" name="Google Shape;150;p22"/>
          <p:cNvSpPr txBox="1"/>
          <p:nvPr/>
        </p:nvSpPr>
        <p:spPr>
          <a:xfrm>
            <a:off x="5857150" y="1549350"/>
            <a:ext cx="25542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</a:rPr>
              <a:t>Added services are displayed as a list.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Each item on the list shows: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Service name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Role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Rate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 delete long-press the item and press confirm on the dialog pop-up.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 add service click on “Add a service” button.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519863" y="2779525"/>
            <a:ext cx="846000" cy="71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263562" y="2324375"/>
            <a:ext cx="1418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VIEW SERVICES</a:t>
            </a:r>
            <a:endParaRPr sz="12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00" y="1549425"/>
            <a:ext cx="1815250" cy="321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371300" y="4193425"/>
            <a:ext cx="1760100" cy="29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550" y="1406300"/>
            <a:ext cx="1883999" cy="3305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3889500" y="4247525"/>
            <a:ext cx="1760100" cy="29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Employee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21650" y="1108975"/>
            <a:ext cx="188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Services &amp; rates</a:t>
            </a:r>
            <a:endParaRPr b="1"/>
          </a:p>
        </p:txBody>
      </p:sp>
      <p:sp>
        <p:nvSpPr>
          <p:cNvPr id="163" name="Google Shape;163;p23"/>
          <p:cNvSpPr txBox="1"/>
          <p:nvPr/>
        </p:nvSpPr>
        <p:spPr>
          <a:xfrm>
            <a:off x="2126775" y="1549425"/>
            <a:ext cx="39687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Services added by the admin are displayed on this activity so the clinic can add them to it’s list.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 add a service, click on the </a:t>
            </a:r>
            <a:r>
              <a:rPr lang="en">
                <a:solidFill>
                  <a:schemeClr val="dk2"/>
                </a:solidFill>
              </a:rPr>
              <a:t>desired</a:t>
            </a:r>
            <a:r>
              <a:rPr lang="en">
                <a:solidFill>
                  <a:schemeClr val="dk2"/>
                </a:solidFill>
              </a:rPr>
              <a:t> service and a dialog will pop-up.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Dialog will ask the user to add a rate to the service.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Press ‘confirm’ to add the selected service with the given rate.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425"/>
            <a:ext cx="1821976" cy="328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975" y="2225400"/>
            <a:ext cx="2415075" cy="12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User Functionality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0" y="1017725"/>
            <a:ext cx="9144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Search</a:t>
            </a:r>
            <a:r>
              <a:rPr lang="en"/>
              <a:t> for Clinic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100550" y="1329825"/>
            <a:ext cx="690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soon as you are logged in as a patient you will be able to search for any clinic based on 3 metrics; Address, Clinic hours, and services offered. 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863" y="1941775"/>
            <a:ext cx="1430625" cy="28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263" y="1941787"/>
            <a:ext cx="1450486" cy="28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1754600" y="3120050"/>
            <a:ext cx="2475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297150" y="4854175"/>
            <a:ext cx="3162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</a:t>
            </a:r>
            <a:r>
              <a:rPr lang="en" sz="600"/>
              <a:t>An example of searching via Address, </a:t>
            </a:r>
            <a:r>
              <a:rPr lang="en" sz="600"/>
              <a:t>resulting</a:t>
            </a:r>
            <a:r>
              <a:rPr lang="en" sz="600"/>
              <a:t> in a list matching the inputted value.)</a:t>
            </a:r>
            <a:endParaRPr sz="600"/>
          </a:p>
        </p:txBody>
      </p:sp>
      <p:sp>
        <p:nvSpPr>
          <p:cNvPr id="177" name="Google Shape;177;p24"/>
          <p:cNvSpPr txBox="1"/>
          <p:nvPr/>
        </p:nvSpPr>
        <p:spPr>
          <a:xfrm>
            <a:off x="7108925" y="2463500"/>
            <a:ext cx="19272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user is done with their search, they can click “CLEAR SEARCH” to return to the complete list of clinics. 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516250" y="3120050"/>
            <a:ext cx="2475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525" y="1947725"/>
            <a:ext cx="1430625" cy="28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75" y="1957463"/>
            <a:ext cx="1430625" cy="28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5303250" y="3120050"/>
            <a:ext cx="2475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Application’s Main Screen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251525" y="265215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68125" y="1143750"/>
            <a:ext cx="39897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screen that a user will see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either login with an existing account or register a new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575" y="1143750"/>
            <a:ext cx="2117925" cy="36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User Registration Activity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75" y="1143750"/>
            <a:ext cx="2117925" cy="367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813300" y="1143750"/>
            <a:ext cx="50190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User Account types: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(Hard-coded)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Employee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Patient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passwords are hashed for added security.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7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Main User Activities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543800"/>
            <a:ext cx="1849300" cy="3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800" y="1543800"/>
            <a:ext cx="2034138" cy="3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000" y="1480700"/>
            <a:ext cx="1932099" cy="3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59875" y="1036275"/>
            <a:ext cx="10749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Admin </a:t>
            </a:r>
            <a:endParaRPr sz="1600"/>
          </a:p>
        </p:txBody>
      </p:sp>
      <p:sp>
        <p:nvSpPr>
          <p:cNvPr id="80" name="Google Shape;80;p16"/>
          <p:cNvSpPr txBox="1"/>
          <p:nvPr/>
        </p:nvSpPr>
        <p:spPr>
          <a:xfrm>
            <a:off x="6998000" y="1027225"/>
            <a:ext cx="1245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Patient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07600" y="1036275"/>
            <a:ext cx="1528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Employee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Admin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260750" y="1549425"/>
            <a:ext cx="20547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Clicking “MANAGE SERVICES” from the Admin Main User Activity will lead you to an Activity where you can either create a service or edit/delete already existing services displayed as a list.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456950" y="3499375"/>
            <a:ext cx="23754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Long press the service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Pop-up dialog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Fill in the fields and click 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confirm.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Click 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delete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09800" y="1354575"/>
            <a:ext cx="188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 Add a Service</a:t>
            </a:r>
            <a:r>
              <a:rPr b="1" lang="en"/>
              <a:t>: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4556663" y="3195463"/>
            <a:ext cx="188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 Edit/ Delete a Service: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265950" y="1625988"/>
            <a:ext cx="22992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Fill in the editText field with the name of the service.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Choose a role (doctor, nurse, staff)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Click-on the add button.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21650" y="1108975"/>
            <a:ext cx="188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Manage Services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425"/>
            <a:ext cx="1889117" cy="33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587" y="3729125"/>
            <a:ext cx="1720701" cy="12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451" y="1875993"/>
            <a:ext cx="1802350" cy="109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Admin User’s Functionality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21800"/>
            <a:ext cx="2009400" cy="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 Accounts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0" y="1506975"/>
            <a:ext cx="1763250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108350" y="1549425"/>
            <a:ext cx="2554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Clicking “MANAGE ACCOUNTS” from the Admin Main User Activity will lead you to a list of all accounts within the database, listing each account, account type, and username.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50" y="1170125"/>
            <a:ext cx="188402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791975" y="1223975"/>
            <a:ext cx="20094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delete any account, the user will simply press and hold down on any of the accounts in the list. A pop-up dialog will appear prompting the user to either cancel or confirm. If confirm is selected, the account is deleted from the database.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Employee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21650" y="1108975"/>
            <a:ext cx="2425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Employee Initialization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50" y="1692123"/>
            <a:ext cx="1705126" cy="28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2380450" y="2779525"/>
            <a:ext cx="846000" cy="71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476475" y="2779525"/>
            <a:ext cx="846000" cy="71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280588" y="2348725"/>
            <a:ext cx="1074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log-in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276850" y="2348725"/>
            <a:ext cx="1353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initialized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217200" y="4578850"/>
            <a:ext cx="2322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EmployeeCompleteAccActivity</a:t>
            </a:r>
            <a:endParaRPr sz="1200"/>
          </a:p>
        </p:txBody>
      </p:sp>
      <p:sp>
        <p:nvSpPr>
          <p:cNvPr id="118" name="Google Shape;118;p19"/>
          <p:cNvSpPr txBox="1"/>
          <p:nvPr/>
        </p:nvSpPr>
        <p:spPr>
          <a:xfrm>
            <a:off x="736756" y="4578850"/>
            <a:ext cx="107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</a:t>
            </a:r>
            <a:r>
              <a:rPr lang="en" sz="1200"/>
              <a:t>Activity</a:t>
            </a:r>
            <a:endParaRPr sz="1200"/>
          </a:p>
        </p:txBody>
      </p:sp>
      <p:sp>
        <p:nvSpPr>
          <p:cNvPr id="119" name="Google Shape;119;p19"/>
          <p:cNvSpPr txBox="1"/>
          <p:nvPr/>
        </p:nvSpPr>
        <p:spPr>
          <a:xfrm>
            <a:off x="6675975" y="4578850"/>
            <a:ext cx="1705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EmployeeMainActivity</a:t>
            </a:r>
            <a:endParaRPr sz="12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600" y="1692113"/>
            <a:ext cx="1705126" cy="28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512163" y="2519925"/>
            <a:ext cx="7233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426" y="1692113"/>
            <a:ext cx="1705200" cy="28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75" y="1143750"/>
            <a:ext cx="2117925" cy="362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Employee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660775" y="1091725"/>
            <a:ext cx="2425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Employee Initialization</a:t>
            </a:r>
            <a:endParaRPr b="1"/>
          </a:p>
        </p:txBody>
      </p:sp>
      <p:sp>
        <p:nvSpPr>
          <p:cNvPr id="130" name="Google Shape;130;p20"/>
          <p:cNvSpPr txBox="1"/>
          <p:nvPr/>
        </p:nvSpPr>
        <p:spPr>
          <a:xfrm>
            <a:off x="3660775" y="1440925"/>
            <a:ext cx="39807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User will fill in the required fields on the clinic’s information: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Name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Address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Phone number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Accepted payment methods: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Cash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Debit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Credit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Accepted insurance: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OHIP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Public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Private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Click on “Complete Account” to initialize the clinic’s account.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369800" y="3606650"/>
            <a:ext cx="1866600" cy="2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Employee User’s Functionality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660775" y="1091725"/>
            <a:ext cx="2425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Working Hours</a:t>
            </a:r>
            <a:endParaRPr b="1"/>
          </a:p>
        </p:txBody>
      </p:sp>
      <p:sp>
        <p:nvSpPr>
          <p:cNvPr id="138" name="Google Shape;138;p21"/>
          <p:cNvSpPr txBox="1"/>
          <p:nvPr/>
        </p:nvSpPr>
        <p:spPr>
          <a:xfrm>
            <a:off x="3660775" y="1440925"/>
            <a:ext cx="39537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Clinic’s information is displayed on top of the screen.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Clinic’s hours are by default ‘closed’ and displayed in a day-to-day basis.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824070" y="2915534"/>
            <a:ext cx="2425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Edit Hours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938550" y="3264725"/>
            <a:ext cx="25488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After clicking the “Edit” button.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Pop-up dialog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Fill in opening and closing times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Click confirm button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00" y="1169000"/>
            <a:ext cx="2068049" cy="365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2063950" y="2522600"/>
            <a:ext cx="666300" cy="25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825" y="3467625"/>
            <a:ext cx="2166450" cy="1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