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 smtClean="0"/>
              <a:t>[</a:t>
            </a:r>
            <a:r>
              <a:rPr lang="en-US" dirty="0" smtClean="0"/>
              <a:t>Human Resource</a:t>
            </a:r>
            <a:r>
              <a:rPr dirty="0" smtClean="0"/>
              <a:t>] </a:t>
            </a:r>
            <a:r>
              <a:rPr dirty="0"/>
              <a:t>- </a:t>
            </a:r>
            <a:r>
              <a:rPr dirty="0" smtClean="0"/>
              <a:t>[</a:t>
            </a:r>
            <a:r>
              <a:rPr lang="en-US" dirty="0" smtClean="0"/>
              <a:t>Bob Marley</a:t>
            </a:r>
            <a:r>
              <a:rPr dirty="0" smtClean="0"/>
              <a:t>], [</a:t>
            </a:r>
            <a:r>
              <a:rPr lang="en-US" dirty="0" smtClean="0"/>
              <a:t>Portus </a:t>
            </a:r>
            <a:r>
              <a:rPr lang="en-US" dirty="0" err="1" smtClean="0"/>
              <a:t>Odenge</a:t>
            </a:r>
            <a:r>
              <a:rPr dirty="0" smtClean="0"/>
              <a:t>], [</a:t>
            </a:r>
            <a:r>
              <a:rPr lang="en-US" dirty="0" smtClean="0"/>
              <a:t>Denis K </a:t>
            </a:r>
            <a:r>
              <a:rPr lang="en-US" dirty="0" err="1" smtClean="0"/>
              <a:t>Thuo</a:t>
            </a:r>
            <a:r>
              <a:rPr dirty="0" smtClean="0"/>
              <a:t>]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PREPARATION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This process aims to clean up data by removing the outliers and mitigation of filling of null </a:t>
            </a:r>
            <a:r>
              <a:rPr lang="en-US" dirty="0" err="1" smtClean="0"/>
              <a:t>values</a:t>
            </a:r>
            <a:r>
              <a:rPr dirty="0" err="1" smtClean="0"/>
              <a:t>.</a:t>
            </a:r>
            <a:r>
              <a:rPr lang="en-US" dirty="0" err="1" smtClean="0"/>
              <a:t>Also</a:t>
            </a:r>
            <a:r>
              <a:rPr lang="en-US" dirty="0" smtClean="0"/>
              <a:t> joining the two different tables for further information on the project</a:t>
            </a:r>
            <a:endParaRPr dirty="0"/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73" y="2164723"/>
            <a:ext cx="3800652" cy="26493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 Exploring the content of variables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Exploration will involve gaining insights from the following;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Products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Orders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Location</a:t>
            </a:r>
          </a:p>
          <a:p>
            <a:pPr marL="342900" indent="-342900">
              <a:buFont typeface="+mj-lt"/>
              <a:buAutoNum type="arabicPeriod"/>
            </a:pP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38" y="2164723"/>
            <a:ext cx="4101699" cy="273309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Clustering algorithm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7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In the following, I will create clusters of customers. In practice, before creating these </a:t>
            </a:r>
            <a:r>
              <a:rPr lang="en-US" dirty="0" err="1" smtClean="0"/>
              <a:t>clusters.In</a:t>
            </a:r>
            <a:r>
              <a:rPr lang="en-US" dirty="0" smtClean="0"/>
              <a:t> this case I will use this base in order to create a representation of different clusters and thus verify the quality of separation of different </a:t>
            </a:r>
            <a:r>
              <a:rPr lang="en-US" dirty="0" err="1" smtClean="0"/>
              <a:t>groups.KNN</a:t>
            </a:r>
            <a:r>
              <a:rPr lang="en-US" dirty="0" smtClean="0"/>
              <a:t> algorithm is the recommended one.</a:t>
            </a:r>
          </a:p>
          <a:p>
            <a:endParaRPr lang="en-US" dirty="0"/>
          </a:p>
          <a:p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375" y="2164724"/>
            <a:ext cx="4101249" cy="25737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Visualization on the findings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Our interpretation is to based on images extracted from the data including but limited to;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Pie chart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Bar graphs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Principal component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Silhouette intra-cluster score</a:t>
            </a:r>
            <a:endParaRPr lang="en-US" dirty="0" smtClean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061" y="2164723"/>
            <a:ext cx="4540839" cy="26493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497</Words>
  <Application>Microsoft Office PowerPoint</Application>
  <PresentationFormat>On-screen Show (16:9)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4</cp:revision>
  <dcterms:modified xsi:type="dcterms:W3CDTF">2023-01-15T12:25:48Z</dcterms:modified>
</cp:coreProperties>
</file>