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7918-D0E6-4B62-8401-A62ECDD0F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EB86A-A098-43E8-B19F-105AC41C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222C-3716-4619-A883-58CCE08F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F9B9-14F1-4EA4-A1AF-04F8E8DB682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C8AE-D872-41CE-9684-311B564C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1215-B7EF-4E83-843D-28CA8D22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7547-5DEA-45AC-BEF1-17F20AB2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F268-4132-4B4D-A8ED-D25AC2EF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455B9-1FF6-4598-87F9-AC4E8204F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6C7D-C543-4280-B63F-8952FE0F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F9B9-14F1-4EA4-A1AF-04F8E8DB682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F199-7F73-4038-A9B8-B34E8B58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F26D9-0094-43F6-A571-A0B96FFA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7547-5DEA-45AC-BEF1-17F20AB2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0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4ED2A-D6C9-4C79-9BDC-1E6A5DBE4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82299-F43D-49E9-B4E0-5391E0865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B33F-335D-4A5C-80D2-E2EB6A81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F9B9-14F1-4EA4-A1AF-04F8E8DB682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6544E-6423-445A-9290-4D4EFA4D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FD20-0FB6-4B87-AEFA-9E4B89CD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7547-5DEA-45AC-BEF1-17F20AB2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9D7C-F61D-4219-9F6E-44E04E09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4BCD-D62A-4960-9B69-1AD3789E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EAFC0-B14F-442B-953C-CDE0981C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F9B9-14F1-4EA4-A1AF-04F8E8DB682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4FC1B-4823-40AB-9E96-488434E8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2F937-F2C4-4803-B20A-BB7189BC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7547-5DEA-45AC-BEF1-17F20AB2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97A5-3C65-4AE6-91B8-499F8754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18AF2-0573-4119-A779-FCAAFB0D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F4E0A-F3AE-4F14-8C9F-A13B718A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F9B9-14F1-4EA4-A1AF-04F8E8DB682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1AFC-8AA3-4D3A-BF59-7326BD45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8011-E9ED-4A10-8AED-D95FBDEC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7547-5DEA-45AC-BEF1-17F20AB2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3FE6-C135-4305-A23D-683E3FA0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4F49-3214-4E48-87D0-54F44B7AF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6E9A6-34E2-4867-9773-7FE5D9AE5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5C194-D009-4AC0-9C6A-CD0486CC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F9B9-14F1-4EA4-A1AF-04F8E8DB682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A63E-4519-4FD9-9ACB-805BB6C7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44A08-5085-4CB8-8CDC-B64C1EAD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7547-5DEA-45AC-BEF1-17F20AB2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A026-5743-44C5-845A-B92DDD95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D4FDD-94F5-4A12-88E7-243A68B54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8D837-B9FA-4721-A86E-39CE8F2EF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83BBE-CD7B-4B8D-A539-D571FFF2D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4172F-159B-4D61-B00D-606D7C8E6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0DCF2-A470-4655-9E10-B83610D1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F9B9-14F1-4EA4-A1AF-04F8E8DB682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8125C-ABB0-4BC9-8C59-146E5DF8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B2A65-CA5D-4200-897A-EFE4E65A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7547-5DEA-45AC-BEF1-17F20AB2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A963-4EC8-4B83-A530-5F91DBC8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73C7D-C0BE-4744-8FC6-9EA31F15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F9B9-14F1-4EA4-A1AF-04F8E8DB682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E59C6-3480-401F-9602-CA6DB2C6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3128D-68CA-4CAB-8F9B-F51DCB21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7547-5DEA-45AC-BEF1-17F20AB2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76082-AEF7-474A-BAE6-86F55757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F9B9-14F1-4EA4-A1AF-04F8E8DB682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685FF-EF22-4685-B2B1-EA5F50D5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F9156-CE9A-411D-93E4-1197F518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7547-5DEA-45AC-BEF1-17F20AB2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27BD-45F6-40BE-BC17-B27EDD7A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542D-32DA-4853-BAEA-AF4E30DDA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C7192-000D-4A58-A67D-D0D051815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DB026-F4DB-462A-8116-43992915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F9B9-14F1-4EA4-A1AF-04F8E8DB682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F5074-F373-4E6C-BF5F-12AE332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C4351-0D74-40E8-843C-0E520F92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7547-5DEA-45AC-BEF1-17F20AB2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2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4189-2037-4E70-968C-DBB697B0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1C925-BD7D-4AF2-A08C-5B50F32C2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D3EEA-B721-46DC-A93D-32A7706A7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377F-D180-4023-82B2-E92FC49C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F9B9-14F1-4EA4-A1AF-04F8E8DB682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34D00-FD9C-4BDA-A157-33CD44D2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ADDC3-B420-4B2C-8FEE-C005DFF8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B7547-5DEA-45AC-BEF1-17F20AB2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4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8E9D-A035-423C-9B63-7A3A66FF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3D034-5953-404C-AE68-91F7D387C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36299-1B1E-42D3-80E8-FB337673D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F9B9-14F1-4EA4-A1AF-04F8E8DB682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C0AF-47C4-4DEF-8D01-91BA85EA9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2B28-9C7D-4DE3-BB4C-2463BC955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7547-5DEA-45AC-BEF1-17F20AB2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NVIDIA-Jetson-TX2-Development-Kit/dp/B06XPFH93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mazon.com/NOYITO-SN65HVD230-Communication-transceiver-Arduino/dp/B07PPT2LRH/ref=sr_1_3?crid=2PRB0TS24YLEF&amp;keywords=can+transceiver&amp;qid=1574098034&amp;s=electronics&amp;sprefix=can+tran%2Celectronics%2C-1&amp;sr=1-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arnec.nuaa.edu.cn/xtan/data/ClosedEyeDatabases.html?fbclid=IwAR07yFv9-WK4-ag7oc7xiHNrHKw6OR7hfCov9Fig6Jp3sERtDLTcGTC1nv8" TargetMode="External"/><Relationship Id="rId3" Type="http://schemas.openxmlformats.org/officeDocument/2006/relationships/hyperlink" Target="https://ai.google/tools/datasets/google-facial-expression/" TargetMode="External"/><Relationship Id="rId7" Type="http://schemas.openxmlformats.org/officeDocument/2006/relationships/hyperlink" Target="http://cv.cs.nthu.edu.tw/php/callforpaper/datasets/DDD/" TargetMode="External"/><Relationship Id="rId2" Type="http://schemas.openxmlformats.org/officeDocument/2006/relationships/hyperlink" Target="https://www.kaggle.com/c/challenges-in-representation-learning-facial-expression-recognition-challenge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.uottawa.ca/~shervin/yawning/?fbclid=IwAR1g6yuVwN7qrPD5X3OJkW6xB5fnoKpmUV0abLIf5K3Zv-DvozYXpvWeRag" TargetMode="External"/><Relationship Id="rId5" Type="http://schemas.openxmlformats.org/officeDocument/2006/relationships/hyperlink" Target="https://heshameraqi.github.io/distraction_detection" TargetMode="External"/><Relationship Id="rId4" Type="http://schemas.openxmlformats.org/officeDocument/2006/relationships/hyperlink" Target="http://mohammadmahoor.com/affect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7144AB-D974-45E2-A128-371241E67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1066800"/>
            <a:ext cx="1218895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3EA90-52F8-456F-868B-7C168F758892}"/>
              </a:ext>
            </a:extLst>
          </p:cNvPr>
          <p:cNvSpPr txBox="1"/>
          <p:nvPr/>
        </p:nvSpPr>
        <p:spPr>
          <a:xfrm>
            <a:off x="4722875" y="235803"/>
            <a:ext cx="274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badi" panose="020B0604020104020204" pitchFamily="34" charset="0"/>
                <a:cs typeface="Aharoni" panose="020B0604020202020204" pitchFamily="2" charset="-79"/>
              </a:rPr>
              <a:t>Hardware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14F22-948A-4901-BE01-D728912A13C8}"/>
              </a:ext>
            </a:extLst>
          </p:cNvPr>
          <p:cNvSpPr txBox="1"/>
          <p:nvPr/>
        </p:nvSpPr>
        <p:spPr>
          <a:xfrm>
            <a:off x="5184705" y="6252865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 </a:t>
            </a:r>
            <a:r>
              <a:rPr lang="en-US" dirty="0">
                <a:hlinkClick r:id="rId3"/>
              </a:rPr>
              <a:t>Purchase Link </a:t>
            </a:r>
            <a:r>
              <a:rPr lang="en-US" dirty="0"/>
              <a:t>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D7606-A031-4385-A800-2C9F506B1385}"/>
              </a:ext>
            </a:extLst>
          </p:cNvPr>
          <p:cNvSpPr txBox="1"/>
          <p:nvPr/>
        </p:nvSpPr>
        <p:spPr>
          <a:xfrm>
            <a:off x="7978588" y="3693458"/>
            <a:ext cx="14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 </a:t>
            </a:r>
            <a:r>
              <a:rPr lang="en-US" sz="1400" dirty="0">
                <a:hlinkClick r:id="rId4"/>
              </a:rPr>
              <a:t>Purchase Link 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766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4631-0F1C-4C45-B718-95D60B0A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664" y="137938"/>
            <a:ext cx="2353236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badi" panose="020B0604020104020204" pitchFamily="34" charset="0"/>
              </a:rPr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F1DD0-A13F-40EE-A01F-7734A5461A43}"/>
              </a:ext>
            </a:extLst>
          </p:cNvPr>
          <p:cNvSpPr txBox="1"/>
          <p:nvPr/>
        </p:nvSpPr>
        <p:spPr>
          <a:xfrm>
            <a:off x="878541" y="3358726"/>
            <a:ext cx="10434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badi" panose="020B0604020104020204" pitchFamily="34" charset="0"/>
              </a:rPr>
              <a:t>Tensorflow</a:t>
            </a:r>
            <a:r>
              <a:rPr lang="en-US" sz="3200" dirty="0">
                <a:latin typeface="Abadi" panose="020B0604020104020204" pitchFamily="34" charset="0"/>
              </a:rPr>
              <a:t>                      </a:t>
            </a:r>
            <a:r>
              <a:rPr lang="en-US" sz="3200" dirty="0" err="1">
                <a:latin typeface="Abadi" panose="020B0604020104020204" pitchFamily="34" charset="0"/>
              </a:rPr>
              <a:t>Keras</a:t>
            </a:r>
            <a:r>
              <a:rPr lang="en-US" sz="3200" dirty="0">
                <a:latin typeface="Abadi" panose="020B0604020104020204" pitchFamily="34" charset="0"/>
              </a:rPr>
              <a:t>                          OpenCV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61BEE-EA2F-43DE-8BA9-392F7164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14" y="4351282"/>
            <a:ext cx="1431608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C79B6-19C0-4899-808C-0FBB74E7A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4" y="4378461"/>
            <a:ext cx="1057275" cy="105727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9DD4AD-5E4F-4E5B-B4F9-FEEEEC1EE7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06"/>
          <a:stretch/>
        </p:blipFill>
        <p:spPr>
          <a:xfrm>
            <a:off x="9812661" y="4257675"/>
            <a:ext cx="1276130" cy="11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7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81FD-077A-45A1-9F48-2D98439A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badi" panose="020B0604020104020204" pitchFamily="34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9527-17EA-403D-8A3D-177F17B9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412782"/>
            <a:ext cx="10515600" cy="482336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badi" panose="020B0604020104020204" pitchFamily="34" charset="0"/>
              </a:rPr>
              <a:t>Facial Expression Recognition: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Fer2013 </a:t>
            </a:r>
            <a:r>
              <a:rPr lang="en-US" dirty="0">
                <a:hlinkClick r:id="rId2"/>
              </a:rPr>
              <a:t>dataset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Google facial expression comparison </a:t>
            </a:r>
            <a:r>
              <a:rPr lang="en-US" dirty="0">
                <a:hlinkClick r:id="rId3"/>
              </a:rPr>
              <a:t>dataset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AffectNet </a:t>
            </a:r>
            <a:r>
              <a:rPr lang="en-US" dirty="0">
                <a:hlinkClick r:id="rId4"/>
              </a:rPr>
              <a:t>dataset</a:t>
            </a:r>
            <a:r>
              <a:rPr lang="en-US" dirty="0"/>
              <a:t>(requested)</a:t>
            </a:r>
          </a:p>
          <a:p>
            <a:r>
              <a:rPr lang="en-US" dirty="0"/>
              <a:t>Driver Distraction Detection: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AUC Distracted Driver </a:t>
            </a:r>
            <a:r>
              <a:rPr lang="en-US" sz="2000" dirty="0">
                <a:hlinkClick r:id="rId5"/>
              </a:rPr>
              <a:t>dataset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Create new frontal face distracted dataset</a:t>
            </a:r>
          </a:p>
          <a:p>
            <a:r>
              <a:rPr lang="en-US" dirty="0"/>
              <a:t>Driver Drowsiness Detection: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YawDD </a:t>
            </a:r>
            <a:r>
              <a:rPr lang="en-US" dirty="0">
                <a:hlinkClick r:id="rId6"/>
              </a:rPr>
              <a:t>dataset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NTHU-DDD </a:t>
            </a:r>
            <a:r>
              <a:rPr lang="en-US" dirty="0">
                <a:hlinkClick r:id="rId7"/>
              </a:rPr>
              <a:t>dataset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CEW </a:t>
            </a:r>
            <a:r>
              <a:rPr lang="en-US" dirty="0">
                <a:hlinkClick r:id="rId8"/>
              </a:rPr>
              <a:t>dataset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new frontal face sleeping dataset</a:t>
            </a:r>
            <a:br>
              <a:rPr lang="en-US" dirty="0"/>
            </a:b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6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EE02-9779-4276-B95C-AD0E39CE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340788" cy="1325563"/>
          </a:xfrm>
        </p:spPr>
        <p:txBody>
          <a:bodyPr/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Architecture 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0418F6D-3D76-4A64-AD6D-C10BB0BF9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7"/>
          <a:stretch/>
        </p:blipFill>
        <p:spPr>
          <a:xfrm>
            <a:off x="1524" y="2686050"/>
            <a:ext cx="12188951" cy="4171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B522F-3889-40C2-AF90-9E188EDEC4A4}"/>
              </a:ext>
            </a:extLst>
          </p:cNvPr>
          <p:cNvSpPr txBox="1"/>
          <p:nvPr/>
        </p:nvSpPr>
        <p:spPr>
          <a:xfrm>
            <a:off x="438150" y="1356170"/>
            <a:ext cx="1055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badi" panose="020B0604020104020204" pitchFamily="34" charset="0"/>
              </a:rPr>
              <a:t>Frontal face Concept 1:</a:t>
            </a:r>
          </a:p>
        </p:txBody>
      </p:sp>
    </p:spTree>
    <p:extLst>
      <p:ext uri="{BB962C8B-B14F-4D97-AF65-F5344CB8AC3E}">
        <p14:creationId xmlns:p14="http://schemas.microsoft.com/office/powerpoint/2010/main" val="229361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EE02-9779-4276-B95C-AD0E39CE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340788" cy="1325563"/>
          </a:xfrm>
        </p:spPr>
        <p:txBody>
          <a:bodyPr/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Architecture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B522F-3889-40C2-AF90-9E188EDEC4A4}"/>
              </a:ext>
            </a:extLst>
          </p:cNvPr>
          <p:cNvSpPr txBox="1"/>
          <p:nvPr/>
        </p:nvSpPr>
        <p:spPr>
          <a:xfrm>
            <a:off x="438150" y="1356170"/>
            <a:ext cx="1055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badi" panose="020B0604020104020204" pitchFamily="34" charset="0"/>
              </a:rPr>
              <a:t>Frontal face Concept 2: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6498699-18AF-4FA3-97F5-4BA9C26F2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9"/>
          <a:stretch/>
        </p:blipFill>
        <p:spPr>
          <a:xfrm>
            <a:off x="3049" y="1817835"/>
            <a:ext cx="12188951" cy="51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5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PowerPoint Presentation</vt:lpstr>
      <vt:lpstr>Platform</vt:lpstr>
      <vt:lpstr>Datasets</vt:lpstr>
      <vt:lpstr>Architecture </vt:lpstr>
      <vt:lpstr>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Ganzouri</dc:creator>
  <cp:lastModifiedBy>Ahmad Ganzouri</cp:lastModifiedBy>
  <cp:revision>13</cp:revision>
  <dcterms:created xsi:type="dcterms:W3CDTF">2019-11-18T20:08:49Z</dcterms:created>
  <dcterms:modified xsi:type="dcterms:W3CDTF">2019-11-20T11:29:49Z</dcterms:modified>
</cp:coreProperties>
</file>