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7F0E-FB6B-4882-8D62-F17582A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8451B-3A50-4409-BBB0-09E2FDDC3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33FC8-9A98-4351-AA49-76A60274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4BEE-CCE1-4E44-97F9-4057AC72C1A9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367A9-86B7-4A10-9881-0F6A31B0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A05A2-B5A2-45D0-BA55-E2D77699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D44C-03F7-46A3-98F5-80E4EA1A438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21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2B0E-CFB9-4AC8-AF1C-517F7BB7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4FC36-3E3D-4702-A97B-C28D7EEC8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D7FC6-C9C3-4EE3-9D4E-0B34BAA6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4BEE-CCE1-4E44-97F9-4057AC72C1A9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1AA9A-6384-44CF-B895-BCAB4DDD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054FC-F64E-4220-9A58-C9E8B749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D44C-03F7-46A3-98F5-80E4EA1A438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630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90FEE-81B3-4B5D-9A52-7E91914C6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925E6-79F0-496A-B7DE-D1F5E4B48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7BC9D-7DE8-4BBE-9757-BAE780C6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4BEE-CCE1-4E44-97F9-4057AC72C1A9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09A99-2004-4937-B238-EEC2CD4F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9EC21-391A-4776-A652-45181338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D44C-03F7-46A3-98F5-80E4EA1A438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07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07A3-ADD4-4A9B-B85A-D9CCA757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A677D-C90A-44B3-963E-AFB0BEFF2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56737-08BF-470D-A294-54D731B3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4BEE-CCE1-4E44-97F9-4057AC72C1A9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4A29-73FC-4D10-9C52-EA1C5014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007FE-164F-4D21-920C-8036D59D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D44C-03F7-46A3-98F5-80E4EA1A438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283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4284-EBEA-4A14-A1D5-F54B24EF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208F0-4175-41E9-86A3-84FD645DB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DC44A-838D-41F9-BFAF-AF071EF0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4BEE-CCE1-4E44-97F9-4057AC72C1A9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6B63F-3E8A-4B5D-BBBF-E89C2309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DA8D5-A3A1-4CC4-8528-B761C383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D44C-03F7-46A3-98F5-80E4EA1A438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533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8D46-D274-4687-8C47-14CCC3A2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6F75A-C2D1-4E67-8322-A5065F558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6832D-E566-4851-85CC-98AC2AD2D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ECB6D-AA3E-4DD5-B10B-B08C3FAF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4BEE-CCE1-4E44-97F9-4057AC72C1A9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2E707-7D30-4EFB-8081-C3AC221E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C1976-BD88-4560-A66A-10E8B280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D44C-03F7-46A3-98F5-80E4EA1A438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097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4BC1-030B-4FFB-A76F-62249082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9B98-18FC-4D3C-B4A2-A095476D0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8DBCC-27A3-464A-9130-C1ED8D6D7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B24F4-697A-4864-AA54-783680701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6CDC2-BDCC-42A2-BFC6-72E140195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CB189-8968-485B-8041-48E92511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4BEE-CCE1-4E44-97F9-4057AC72C1A9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98732-0908-46CF-BAE3-6BE0AD8F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48990-049C-48D7-A4AE-02969195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D44C-03F7-46A3-98F5-80E4EA1A438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211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9ACE-A939-4740-BCBB-0C59864E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B5B15-CDDD-45EE-B431-62029A29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4BEE-CCE1-4E44-97F9-4057AC72C1A9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465F6-DE90-4A52-975C-AB02F3CD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48246-ECDB-4EC8-A2BC-96E26915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D44C-03F7-46A3-98F5-80E4EA1A438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16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D3D4E-0F4B-4FF4-9E5D-6B4C5550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4BEE-CCE1-4E44-97F9-4057AC72C1A9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237CB-65F8-4B4F-9B7B-D9E79D80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1FC14-9958-4B31-BB2A-85C39E79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D44C-03F7-46A3-98F5-80E4EA1A438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939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F5BD-2B04-4C1B-8BFB-5DDACC16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7F0A-BF4F-42C9-AC4D-EE81BB976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FDA37-3BCA-49B4-87E9-0B420B69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1847D-1F58-4477-8563-E7621BCD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4BEE-CCE1-4E44-97F9-4057AC72C1A9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4E7D9-D7FE-4878-8ACB-219FC115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DF1D9-7CA6-44AF-8BBE-FE345FEE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D44C-03F7-46A3-98F5-80E4EA1A438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439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1767-4059-4BD4-ABE0-7CCF0130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1262E-B6D7-47B1-8A34-904C732E1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0D141-06FD-4F3E-B05D-C4BF39CC6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44125-F037-49D9-8E35-08542E8A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4BEE-CCE1-4E44-97F9-4057AC72C1A9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9FC53-C24C-423C-9758-EC58531B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6D6B7-1448-421E-B44A-631E0053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D44C-03F7-46A3-98F5-80E4EA1A438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284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54287-B550-40EC-AF57-18486946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8E463-450D-43BA-8D07-C13874A14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F17B6-D993-412A-B2E6-FF7142647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94BEE-CCE1-4E44-97F9-4057AC72C1A9}" type="datetimeFigureOut">
              <a:rPr lang="da-DK" smtClean="0"/>
              <a:t>02-06-2018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70786-87DA-46F7-8946-33367696E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D2C64-7C87-4A3E-98A9-AD9DF30F0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5D44C-03F7-46A3-98F5-80E4EA1A438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346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9370-7E26-4D91-B984-0BC697B67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API design with interfaces</a:t>
            </a:r>
            <a:br>
              <a:rPr lang="da-DK" b="1" dirty="0"/>
            </a:b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64CE4-222A-41F5-9955-6F62ED929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Design a Good API and Why it Matters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5875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463F-8144-4078-ACD4-7CEBDE08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 Good API 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0C6DF-21D2-494D-87FC-CB7EB26F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Nemt til at lære.</a:t>
            </a:r>
          </a:p>
          <a:p>
            <a:r>
              <a:rPr lang="da-DK" dirty="0"/>
              <a:t>Nemt til at bruge, med eller uden dokumentation</a:t>
            </a:r>
          </a:p>
          <a:p>
            <a:r>
              <a:rPr lang="da-DK" dirty="0"/>
              <a:t>Nemt til at læse og </a:t>
            </a:r>
            <a:r>
              <a:rPr lang="da-DK" dirty="0" err="1"/>
              <a:t>maintain</a:t>
            </a:r>
            <a:r>
              <a:rPr lang="da-DK" dirty="0"/>
              <a:t> kode.</a:t>
            </a:r>
          </a:p>
          <a:p>
            <a:r>
              <a:rPr lang="da-DK" dirty="0"/>
              <a:t>Nemt til at </a:t>
            </a:r>
            <a:r>
              <a:rPr lang="da-DK" dirty="0" err="1"/>
              <a:t>extende</a:t>
            </a:r>
            <a:r>
              <a:rPr lang="da-DK" dirty="0"/>
              <a:t>.</a:t>
            </a:r>
          </a:p>
          <a:p>
            <a:r>
              <a:rPr lang="en-US" dirty="0"/>
              <a:t>API Should Be As Small As Possible But No Smaller</a:t>
            </a:r>
            <a:r>
              <a:rPr lang="da-DK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6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oK\Downloads\31674718_1649084041876950_5861933152703873024_n.jpg">
            <a:extLst>
              <a:ext uri="{FF2B5EF4-FFF2-40B4-BE49-F238E27FC236}">
                <a16:creationId xmlns:a16="http://schemas.microsoft.com/office/drawing/2014/main" id="{3690730E-7CF2-4F18-9187-BB36FFE273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281" y="0"/>
            <a:ext cx="12396281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329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API design with interfaces </vt:lpstr>
      <vt:lpstr>Characteristics of a Good API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design with interfaces </dc:title>
  <dc:creator>Murched Kayed</dc:creator>
  <cp:lastModifiedBy>Murched Kayed</cp:lastModifiedBy>
  <cp:revision>2</cp:revision>
  <dcterms:created xsi:type="dcterms:W3CDTF">2018-06-02T14:02:45Z</dcterms:created>
  <dcterms:modified xsi:type="dcterms:W3CDTF">2018-06-02T14:12:48Z</dcterms:modified>
</cp:coreProperties>
</file>