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39A3-4F1F-4E6D-8E9A-CE7F9E65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3AAEA-E263-4C57-A22B-80C64D1EB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3B64-84F7-4366-AF63-56A9E273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8D90-FE6D-4B6A-AC4A-EC7C0FC1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FC01-5171-4247-9D28-35F57AA8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02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A80E-17DE-4B05-8488-BCFFD413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BDE6A-DEDA-460D-ACFB-86FE82CC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7C69-97CE-4F89-806A-5C9B66DC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624B-F54B-4027-8D6F-625C632C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3F29-ED9C-4541-9EA9-8640807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EB930-E6DB-465D-8D65-42B7A3E3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4B1E2-8C06-4A46-B84C-00FE4D6E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9377-2906-4E11-9397-47F63388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B53E-4A2C-43E9-B89F-5FBCAE5D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5E55-7F83-4F7B-91B8-22666EB7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955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6A78-439E-4685-AE92-B062BC2C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1EE-85EF-4875-8DD2-F7C1B40F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D22F-58D8-4976-81D3-461BCB26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9EBA-A335-4D66-B48B-41CBD921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0BBD-91D1-49E9-AFBC-79B04445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854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4DD6-713A-44A8-AEE1-A18DFC23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CB63-2CD8-423F-9002-BC5CA0D8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90AB-7207-4798-AADB-B6CF1BB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1B5C-7B99-4018-B1C3-BC970325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736-8D6E-4961-B479-22758D7E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7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F266-16B6-48F2-B25F-FA7FF69A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41C3-B455-4E4B-9D1F-203E94F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01691-CF8A-40E7-B804-3D56D5E7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89E38-D01E-45A3-9F18-A3EB6AD8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F4B8-1BDB-4537-8B43-630450F7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E0D65-764E-49B3-838E-0DD8399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638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5F74-0642-46B2-ADD8-3AF0D51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D10B-76D2-4CC3-A661-6BE2D2A0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6780E-EA0B-43A6-B10B-175BD8E0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79BAC-55AB-46CC-A030-AC688F60F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81188-0A47-4413-9701-AABB5093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5A7E7-986E-430C-8E5B-9DC8D89A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FB73B-2DF4-4DE6-A7A2-E9AE1085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5C023-E97F-45CE-A21D-A4C07F4E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551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F739-AA7F-4EDD-9A56-67A87EF5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94DEC-C00F-4878-B3E7-3153ADEF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B546F-02BD-4011-A472-1A184631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E5E1F-788C-42B7-A020-35ED3CD9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2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0441-09F7-4145-8D73-C4F1C282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A236-9409-4145-9F4D-82CF8E2D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32251-EA20-48CF-B3D2-0E536C26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202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7657-64A5-4B6D-BBAD-F3651F24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44C0-B21A-4F12-AC74-B5EBC9C5F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C3781-F38A-41CB-BC27-8843CE66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6161-5B45-4020-A5FB-779DE267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3530-DA15-4997-BD7A-6DC9D3BB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5E61-872B-4B16-BFA2-921113FF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915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BE00-B10C-44D7-84AA-5019BA04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04CE9-F19F-4AE2-A5F1-A6D210BC1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FBE2C-9B29-4241-8C7F-821306F7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36F8-47F6-45F7-9362-FD8AAA15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84068-E0EC-4A59-98B3-72028A37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4FEE-5820-4C42-AA91-1EDF9724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635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D182E-3C85-4B62-963A-3153A321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E7C97-A0A9-430B-9D11-3868630BD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9789-DB7C-4864-8B3E-34AC988BD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C959-0251-4A14-99AF-A9A8EC02A510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734D-8167-449A-95AB-3A0A24D52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A23C-8A9B-4A3C-81AB-F927FE60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08B3-83B0-48D4-B1E6-7B4482A4627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109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DD86-55BD-4C4D-BC42-E7035B8D9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 err="1"/>
              <a:t>Wishful</a:t>
            </a:r>
            <a:r>
              <a:rPr lang="da-DK" b="1" dirty="0"/>
              <a:t> Programming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7AC0-1CE2-4310-95BD-702012703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wishful programming?</a:t>
            </a:r>
            <a:br>
              <a:rPr lang="en-US" dirty="0"/>
            </a:br>
            <a:r>
              <a:rPr lang="en-US" dirty="0"/>
              <a:t>What problems does wishful programming try to solve?</a:t>
            </a:r>
            <a:br>
              <a:rPr lang="en-US" dirty="0"/>
            </a:br>
            <a:r>
              <a:rPr lang="en-US" dirty="0"/>
              <a:t>Examples of usage.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439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C289-E9EB-4E2A-88BA-9772BBDC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wishful programming?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ACB3-BCF9-46FA-B3C8-0FBDCA5F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Du koder i din egene verden, hvor du laver din egene interfaces.</a:t>
            </a:r>
          </a:p>
          <a:p>
            <a:r>
              <a:rPr lang="da-DK" dirty="0"/>
              <a:t>Man laver en adapter pattern til at kommuniker med det out verden.</a:t>
            </a:r>
          </a:p>
          <a:p>
            <a:r>
              <a:rPr lang="da-DK" dirty="0"/>
              <a:t>hjælpe dig med at tænke på abstraktioner</a:t>
            </a:r>
          </a:p>
        </p:txBody>
      </p:sp>
    </p:spTree>
    <p:extLst>
      <p:ext uri="{BB962C8B-B14F-4D97-AF65-F5344CB8AC3E}">
        <p14:creationId xmlns:p14="http://schemas.microsoft.com/office/powerpoint/2010/main" val="166704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B08E-4F42-482D-8558-C6084F5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problems does wishful programming try to solve?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F942-C40F-4DE8-8FED-D67FAD3E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2813" cy="4351338"/>
          </a:xfrm>
        </p:spPr>
        <p:txBody>
          <a:bodyPr/>
          <a:lstStyle/>
          <a:p>
            <a:r>
              <a:rPr lang="da-DK" dirty="0"/>
              <a:t>Nemt til at swap rundt.</a:t>
            </a:r>
          </a:p>
          <a:p>
            <a:r>
              <a:rPr lang="da-DK" dirty="0"/>
              <a:t>God til at </a:t>
            </a:r>
            <a:r>
              <a:rPr lang="da-DK" dirty="0" err="1"/>
              <a:t>desgine</a:t>
            </a:r>
            <a:r>
              <a:rPr lang="da-DK" dirty="0"/>
              <a:t> APIS</a:t>
            </a:r>
          </a:p>
          <a:p>
            <a:r>
              <a:rPr lang="da-DK" dirty="0"/>
              <a:t>Den gør det nemt til at test fra den egen interface verden.</a:t>
            </a:r>
          </a:p>
          <a:p>
            <a:r>
              <a:rPr lang="da-DK" dirty="0"/>
              <a:t>Den skal ikke være for store eller for lille.</a:t>
            </a:r>
          </a:p>
        </p:txBody>
      </p:sp>
    </p:spTree>
    <p:extLst>
      <p:ext uri="{BB962C8B-B14F-4D97-AF65-F5344CB8AC3E}">
        <p14:creationId xmlns:p14="http://schemas.microsoft.com/office/powerpoint/2010/main" val="237844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124678-C045-451E-AEA0-76E57E5523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190" y="0"/>
            <a:ext cx="1230548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40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Wishful Programming </vt:lpstr>
      <vt:lpstr>What is wishful programming?</vt:lpstr>
      <vt:lpstr>What problems does wishful programming try to solve?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Wishful Programming </dc:title>
  <dc:creator>Murched Kayed</dc:creator>
  <cp:lastModifiedBy>Murched Kayed</cp:lastModifiedBy>
  <cp:revision>3</cp:revision>
  <dcterms:created xsi:type="dcterms:W3CDTF">2018-06-02T13:39:16Z</dcterms:created>
  <dcterms:modified xsi:type="dcterms:W3CDTF">2018-06-02T14:01:26Z</dcterms:modified>
</cp:coreProperties>
</file>