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1875-B6D7-4C8F-B8FB-206A3925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A6D7B-56F1-4C91-BB51-3ADD01ABE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4A80-235B-4719-8A4C-F4ADF9C4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F1AF-BF08-40E9-BA09-951665C9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20B6-1AC9-4813-823D-D78C7D46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63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FCD4-626C-4BFC-9878-506772B8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FECDA-E141-4BEA-A0AE-15CAC93E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A947-A06F-4E38-9317-E0D0283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23C2-5133-4CEF-A8D5-BBDE04F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E625-7997-4FBD-B2BD-3BD8C54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890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9DAA-5D8B-4DAC-A73D-D2043053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1A543-720B-475A-8C5D-AAF50FBA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E394-781E-45CC-980C-CD41B694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6A08-480B-41F1-B429-6F491C84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D79C-578A-46D7-834C-296DDF22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01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17DA-7424-4978-888C-D3A230E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5B28-AD38-48EF-9A7F-A6D025FD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5EC7-67F0-4ADC-B97A-29364CBC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34FA-8A14-40AA-B7F0-542FDC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0D9C-1084-417A-9C75-54A28146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482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C5D7-D0C4-429E-A2D6-67CAD4EC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9BB9-5BFC-4C81-AC25-4AD54EDC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AD97-C498-495F-BCE1-90FE4DA1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3E4-B5AE-4B25-AD74-580FCB3E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945E-B28A-4856-A280-EE78B82E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6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A9F6-306E-496D-9F04-97000E5D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6B-93E3-4BE4-910A-6FD62C19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C3CB-5255-4ADD-A350-7AFAC327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0B77-EC19-4AEA-AD07-9C91496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81E0-D1C7-47F8-B017-DC1F6AC7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212F-8FF4-4BF8-8B8E-F54DC84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55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912-A591-4714-8C7C-41A086A8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D9B87-561D-4637-97C6-921E2769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D618-D2CD-48B9-A350-62D4B3B7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DC89B-9943-4BC9-A1C5-FE32745B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C091B-2AEB-4A14-A91D-7ED1D59A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39770-EE22-4603-9AC7-CE67ED0E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7F9D4-395B-4664-93F3-67306711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5D15E-D40B-4C54-BE89-4BDDECDA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46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9DA-C657-459F-A616-102CA6B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1322-A5AB-4C4C-8BDB-10810DB5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1B99-18D4-4194-8E5A-2DEE1AD8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7FFFE-AFDC-41BC-9410-0A2DB09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62493-F596-4670-BBC7-6C78CA8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8328E-A181-4595-A3D7-76E5F73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F5D91-CA09-4BAF-907F-57ABF275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97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794D-6FEF-4D22-AEF2-244D7C9C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B2D1-A9BC-49E9-A7CF-4BE6FD66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E3567-7C16-46E3-BF92-CB0AE6F1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B4DC-FFBE-4F32-A58D-56A21B7C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8809-62B6-497C-A9F4-BFE45A27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70D6-A280-4E8E-916B-104F57CA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16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66A8-79F2-46BE-8913-BE55D392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A465F-C641-4218-BB87-1D9E6953B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8318-20D0-4A06-B3DC-A4275C18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6EE7-47E2-4D22-8679-2BEFE19A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9FDC-AD01-4AC0-A5F4-A0990EC4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ADEA-0EDC-460E-A5C7-BE729291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750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EE97A-57ED-45D3-8FEC-6B53CE29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AD95-F7F7-48F0-8CF9-5F292F0D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BF29-3A2A-4863-ACA2-C80F15829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142-705C-4ACA-839B-C70F8E0BD28A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AAD-F332-4A60-BA44-D01D61B59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D5C4-7CEB-4CE4-9F53-37B97215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5909-02C8-4E06-AB31-DE0C24DF21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0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6147-AA3E-494F-BCE6-47D6E751B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  <a:br>
              <a:rPr lang="da-DK" dirty="0"/>
            </a:b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A2A0-3487-4C8F-9705-451E8072F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1-What problem does the pattern solve?</a:t>
            </a:r>
            <a:br>
              <a:rPr lang="en-US" dirty="0"/>
            </a:br>
            <a:r>
              <a:rPr lang="en-US" dirty="0"/>
              <a:t>2-How does it solve the problem?</a:t>
            </a:r>
            <a:br>
              <a:rPr lang="en-US" dirty="0"/>
            </a:br>
            <a:r>
              <a:rPr lang="en-US" dirty="0"/>
              <a:t>3-Examples of usage.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45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F964-3C8B-41B9-B4D9-9594BB1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can the Command design pattern solve?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71A-C389-4E83-8D8E-230C7D33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Kobling af </a:t>
            </a:r>
            <a:r>
              <a:rPr lang="da-DK" dirty="0" err="1"/>
              <a:t>kræfteren</a:t>
            </a:r>
            <a:r>
              <a:rPr lang="da-DK" dirty="0"/>
              <a:t> til en anmodning til en bestemt anmodning bør undgås. Det vil sige, at hardkablede anmodninger bør undgås.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da-DK" dirty="0"/>
              <a:t>skifte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action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objeck</a:t>
            </a:r>
            <a:r>
              <a:rPr lang="en-US" dirty="0"/>
              <a:t> ref </a:t>
            </a:r>
            <a:r>
              <a:rPr lang="en-US" dirty="0" err="1"/>
              <a:t>og</a:t>
            </a:r>
            <a:r>
              <a:rPr lang="en-US" dirty="0"/>
              <a:t> parameters.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Det skal være muligt at konfigurere et objekt (som påberåber en anmodning) med en anmodning.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601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1056-C508-4A73-BC64-5C01A7FB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problem?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947E-6C67-4CEF-A210-23451117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da-DK" dirty="0"/>
          </a:p>
          <a:p>
            <a:r>
              <a:rPr lang="da-DK" dirty="0"/>
              <a:t>Det løser problemet med at fx. lave en </a:t>
            </a:r>
            <a:r>
              <a:rPr lang="da-DK" dirty="0" err="1"/>
              <a:t>command</a:t>
            </a:r>
            <a:r>
              <a:rPr lang="da-DK" dirty="0"/>
              <a:t> interface som har en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exexute</a:t>
            </a:r>
            <a:r>
              <a:rPr lang="da-DK" dirty="0"/>
              <a:t> metode, so den kan tag action fx. </a:t>
            </a:r>
            <a:r>
              <a:rPr lang="da-DK" dirty="0" err="1"/>
              <a:t>Foo</a:t>
            </a:r>
            <a:r>
              <a:rPr lang="da-DK" dirty="0"/>
              <a:t>(</a:t>
            </a:r>
            <a:r>
              <a:rPr lang="da-DK" dirty="0" err="1"/>
              <a:t>a,b,c</a:t>
            </a:r>
            <a:r>
              <a:rPr lang="da-DK" dirty="0"/>
              <a:t>) som kan gemme a og b , c ind i </a:t>
            </a:r>
            <a:r>
              <a:rPr lang="da-DK" dirty="0" err="1"/>
              <a:t>command</a:t>
            </a:r>
            <a:r>
              <a:rPr lang="da-DK" dirty="0"/>
              <a:t> interfacet, så kan det </a:t>
            </a:r>
            <a:r>
              <a:rPr lang="da-DK" dirty="0" err="1"/>
              <a:t>execute</a:t>
            </a:r>
            <a:r>
              <a:rPr lang="da-DK" dirty="0"/>
              <a:t> metode kalde på </a:t>
            </a:r>
            <a:r>
              <a:rPr lang="da-DK" dirty="0" err="1"/>
              <a:t>foo</a:t>
            </a:r>
            <a:r>
              <a:rPr lang="da-DK" dirty="0"/>
              <a:t> action med at kalde på objektet </a:t>
            </a:r>
          </a:p>
        </p:txBody>
      </p:sp>
    </p:spTree>
    <p:extLst>
      <p:ext uri="{BB962C8B-B14F-4D97-AF65-F5344CB8AC3E}">
        <p14:creationId xmlns:p14="http://schemas.microsoft.com/office/powerpoint/2010/main" val="27052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D0A6-0A09-4C2A-8B18-B3702A5C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usage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9A1D-D32F-4318-AD4E-4465F7E7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godt </a:t>
            </a:r>
            <a:r>
              <a:rPr lang="da-DK" dirty="0" err="1"/>
              <a:t>eksampel</a:t>
            </a:r>
            <a:r>
              <a:rPr lang="da-DK" dirty="0"/>
              <a:t> er at lave en </a:t>
            </a:r>
            <a:r>
              <a:rPr lang="da-DK" dirty="0" err="1"/>
              <a:t>lommerregner</a:t>
            </a:r>
            <a:r>
              <a:rPr lang="da-DK" dirty="0"/>
              <a:t> fordi den har switch </a:t>
            </a:r>
            <a:r>
              <a:rPr lang="da-DK" dirty="0" err="1"/>
              <a:t>opertations</a:t>
            </a:r>
            <a:r>
              <a:rPr lang="da-DK" dirty="0"/>
              <a:t> i  som tag en </a:t>
            </a:r>
            <a:r>
              <a:rPr lang="da-DK" dirty="0" err="1"/>
              <a:t>commad</a:t>
            </a:r>
            <a:r>
              <a:rPr lang="da-DK" dirty="0"/>
              <a:t> interface med </a:t>
            </a:r>
            <a:r>
              <a:rPr lang="da-DK" dirty="0" err="1"/>
              <a:t>execute</a:t>
            </a:r>
            <a:r>
              <a:rPr lang="da-DK" dirty="0"/>
              <a:t> og </a:t>
            </a:r>
            <a:r>
              <a:rPr lang="da-DK" dirty="0" err="1"/>
              <a:t>unexute</a:t>
            </a:r>
            <a:r>
              <a:rPr lang="da-DK" dirty="0"/>
              <a:t> metoder i, så vi kan </a:t>
            </a:r>
            <a:r>
              <a:rPr lang="en-US" dirty="0"/>
              <a:t>create </a:t>
            </a:r>
            <a:r>
              <a:rPr lang="en-US" dirty="0" err="1"/>
              <a:t>en</a:t>
            </a:r>
            <a:r>
              <a:rPr lang="en-US" dirty="0"/>
              <a:t> command operation </a:t>
            </a:r>
            <a:r>
              <a:rPr lang="en-US" dirty="0" err="1"/>
              <a:t>og</a:t>
            </a:r>
            <a:r>
              <a:rPr lang="en-US" dirty="0"/>
              <a:t> execute det.</a:t>
            </a:r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netbeans</a:t>
            </a:r>
            <a:r>
              <a:rPr lang="en-US" dirty="0"/>
              <a:t> project!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645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Command pattern </vt:lpstr>
      <vt:lpstr>What problems can the Command design pattern solve?</vt:lpstr>
      <vt:lpstr>How does it solve the problem?</vt:lpstr>
      <vt:lpstr>Examples of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 </dc:title>
  <dc:creator>Murched Kayed</dc:creator>
  <cp:lastModifiedBy>Murched Kayed</cp:lastModifiedBy>
  <cp:revision>5</cp:revision>
  <dcterms:created xsi:type="dcterms:W3CDTF">2018-06-01T11:56:25Z</dcterms:created>
  <dcterms:modified xsi:type="dcterms:W3CDTF">2018-06-01T17:52:07Z</dcterms:modified>
</cp:coreProperties>
</file>