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1F19-B3F8-409E-9961-D5931AA4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13AAA-D26D-4751-84F4-10592671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E608-6C76-4282-AA6E-5963D0CA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FCD41-BB78-42DE-A27C-0B10962E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E234-3C95-4531-B2A3-46E85D47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52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F801-8514-45F8-BB0E-131642C1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05CB5-F48E-4995-9491-244B41BEE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8551-E814-47CA-964D-D5258E1B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0B2B0-EB0E-4CD3-A9F2-94F603E9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FB41-0C96-4393-A943-19E8D3F1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04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80C14-5081-407E-BA1E-6AD024D85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9AE9-6CDF-4B50-95CB-566DA5663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3C23B-877A-46BD-A87E-A801CBFD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34DF-C0BD-411F-B875-ED79A5DD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F1F6-E011-496D-AA11-BA5CC9CA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62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C93A-DA52-4035-9F29-1E1CD508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4A53-7FB8-40F3-ACD9-4CAE2E4D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06A9-89A0-4E2B-B615-4D059932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D0DC-9977-46B8-B24E-BF3B4A0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3495-EFED-44A4-96B9-1D30852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55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821E-A1CB-4D84-9048-DEDA9BFB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91038-FC70-4B46-B5DA-88C547D5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0A5C-1736-4C59-B003-E10273A3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F875-BAF4-4A35-8F95-569245F1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5FC5-9403-48AD-80A9-CEFCD1C6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928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0758-53CE-436B-92FC-480BAB6C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0039-BEE1-4E99-9C35-C3482E173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6D616-3EAC-44A2-85AB-AF67BA72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9293-990D-4EF8-866F-CA133FFD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DFA2E-DB78-4FF2-9559-F85E7EAC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AE3CE-E8B1-4A94-8F24-6A1EE258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591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6DA-C7D4-4B24-8E17-54BA4D70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BF7F7-33FE-458B-8821-B64CA0A7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96AE-B269-4422-8E99-9597C4EBE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C013B-639C-451A-B782-69758609F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45582-5895-40F4-BC2F-38381D9D8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56047-8846-49AB-84ED-BC1CD8F6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71E55-2344-4894-8B94-CAEEB773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606FF-EFF0-4500-9959-3C5BA933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56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FBC8-F761-4DDB-BCA3-6C5E8731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491D6-B0E9-4664-B7B7-E39801DB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A549E-809D-4876-8E1F-C44B9F8C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3DB2-1D8C-44C6-9DBB-BF896B72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3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EC170-196D-4211-BC55-AAEC93D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F8FCA-F88A-47B9-ADA6-9D29A63D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E274B-AC43-4988-93C2-5D7B1D49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794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7435-0D87-4959-A42F-C103E169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1145-8C79-4C1E-9A83-36C3F255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872F2-8A88-41AE-BA79-9BE4282A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955E-0C98-48D4-93AE-4625E196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82B5C-70D6-4A49-823B-A40943F9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882CF-EC6D-442F-9EC1-CD6B3E9B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4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BA12-F265-4667-BCB9-6410E8D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9306F-59A1-405F-B342-70AE718A2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B6FFD-507E-4E6F-91C2-B10C48BD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8A6C9-F796-43F5-8FCC-BC8A5072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6E2A-B962-4220-A048-8B115EE4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CE4C-CEDE-49D0-A478-6DA5D5A0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420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491EA-BDC1-4F30-BFEB-5A10C2DB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C900-9EAE-4024-8041-AE3EB6ED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6046-62FD-4E3C-83EB-FE1D41A8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006C-A98F-4575-BA89-CA4CC11501AD}" type="datetimeFigureOut">
              <a:rPr lang="da-DK" smtClean="0"/>
              <a:t>01-06-2018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22B4-3464-481B-87B1-61C312C2F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D78D0-C71C-4C95-8BC8-C0067006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2E25-2685-40D7-8E71-E223F953B9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64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4E76-C301-472B-BBEA-93569E617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Serialization</a:t>
            </a:r>
            <a:br>
              <a:rPr lang="da-DK" dirty="0"/>
            </a:b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65AB1-1D54-46EB-97E2-49822D414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1-What is </a:t>
            </a:r>
            <a:r>
              <a:rPr lang="da-DK" dirty="0" err="1"/>
              <a:t>Serialization</a:t>
            </a:r>
            <a:r>
              <a:rPr lang="da-DK" dirty="0"/>
              <a:t>?</a:t>
            </a:r>
          </a:p>
          <a:p>
            <a:r>
              <a:rPr lang="da-DK" dirty="0"/>
              <a:t>2-what problem </a:t>
            </a:r>
            <a:r>
              <a:rPr lang="da-DK" dirty="0" err="1"/>
              <a:t>does</a:t>
            </a:r>
            <a:r>
              <a:rPr lang="da-DK" dirty="0"/>
              <a:t> it </a:t>
            </a:r>
            <a:r>
              <a:rPr lang="da-DK" dirty="0" err="1"/>
              <a:t>solve</a:t>
            </a:r>
            <a:r>
              <a:rPr lang="da-DK" dirty="0"/>
              <a:t>?</a:t>
            </a:r>
          </a:p>
          <a:p>
            <a:r>
              <a:rPr lang="da-DK" dirty="0"/>
              <a:t>3-</a:t>
            </a:r>
            <a:r>
              <a:rPr lang="en-US" dirty="0"/>
              <a:t>Examples of usage with use of the </a:t>
            </a:r>
            <a:r>
              <a:rPr lang="en-US" dirty="0" err="1"/>
              <a:t>DataInput</a:t>
            </a:r>
            <a:r>
              <a:rPr lang="en-US" dirty="0"/>
              <a:t> and the </a:t>
            </a:r>
            <a:r>
              <a:rPr lang="en-US" dirty="0" err="1"/>
              <a:t>DataOutput</a:t>
            </a:r>
            <a:r>
              <a:rPr lang="en-US" dirty="0"/>
              <a:t> interfaces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53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5B8F-82B4-4846-AB09-C6977E72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Serialization</a:t>
            </a:r>
            <a:r>
              <a:rPr lang="da-DK" dirty="0"/>
              <a:t>?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8936-CD0B-4FD5-BE50-87E6633B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Til</a:t>
            </a:r>
            <a:r>
              <a:rPr lang="en-US" dirty="0"/>
              <a:t> a serialize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objecket</a:t>
            </a:r>
            <a:r>
              <a:rPr lang="en-US" dirty="0"/>
              <a:t> </a:t>
            </a:r>
            <a:r>
              <a:rPr lang="da-DK" dirty="0"/>
              <a:t>er to </a:t>
            </a:r>
            <a:r>
              <a:rPr lang="da-DK" dirty="0" err="1"/>
              <a:t>converte</a:t>
            </a:r>
            <a:r>
              <a:rPr lang="da-DK" dirty="0"/>
              <a:t> </a:t>
            </a:r>
            <a:r>
              <a:rPr lang="da-DK" dirty="0" err="1"/>
              <a:t>objecktet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ind til bytes stream, så byte </a:t>
            </a:r>
            <a:r>
              <a:rPr lang="da-DK" dirty="0" err="1"/>
              <a:t>steam</a:t>
            </a:r>
            <a:r>
              <a:rPr lang="da-DK" dirty="0"/>
              <a:t> kan </a:t>
            </a:r>
            <a:r>
              <a:rPr lang="da-DK" dirty="0" err="1"/>
              <a:t>reverted</a:t>
            </a:r>
            <a:r>
              <a:rPr lang="da-DK" dirty="0"/>
              <a:t> tilbage til en kopi af objektet.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Serialization</a:t>
            </a:r>
            <a:r>
              <a:rPr lang="da-DK" dirty="0"/>
              <a:t> er brugt til at </a:t>
            </a:r>
            <a:r>
              <a:rPr lang="da-DK" dirty="0" err="1"/>
              <a:t>persiste</a:t>
            </a:r>
            <a:r>
              <a:rPr lang="da-DK" dirty="0"/>
              <a:t> til en </a:t>
            </a:r>
            <a:r>
              <a:rPr lang="en-US" dirty="0"/>
              <a:t>hardware, computer, files.</a:t>
            </a:r>
          </a:p>
          <a:p>
            <a:endParaRPr lang="en-US" dirty="0"/>
          </a:p>
          <a:p>
            <a:r>
              <a:rPr lang="en-US" dirty="0"/>
              <a:t>Serialization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brugt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sende</a:t>
            </a:r>
            <a:r>
              <a:rPr lang="en-US" dirty="0"/>
              <a:t> </a:t>
            </a:r>
            <a:r>
              <a:rPr lang="en-US" dirty="0" err="1"/>
              <a:t>objeckter</a:t>
            </a:r>
            <a:r>
              <a:rPr lang="en-US" dirty="0"/>
              <a:t> over </a:t>
            </a:r>
            <a:r>
              <a:rPr lang="da-DK" dirty="0"/>
              <a:t>internet.</a:t>
            </a:r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1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A936-C7B2-4FF9-A715-22C7AB17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is </a:t>
            </a:r>
            <a:r>
              <a:rPr lang="da-DK" dirty="0" err="1"/>
              <a:t>solve</a:t>
            </a:r>
            <a:r>
              <a:rPr lang="da-DK" dirty="0"/>
              <a:t>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6334-FE2B-4561-B63B-CE6AF9C7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 din egen </a:t>
            </a:r>
            <a:r>
              <a:rPr lang="da-DK" dirty="0" err="1"/>
              <a:t>serializable</a:t>
            </a:r>
            <a:r>
              <a:rPr lang="da-DK" dirty="0"/>
              <a:t> interface, der har 2 metoder </a:t>
            </a:r>
            <a:r>
              <a:rPr lang="da-DK" dirty="0" err="1"/>
              <a:t>serialize</a:t>
            </a:r>
            <a:r>
              <a:rPr lang="da-DK" dirty="0"/>
              <a:t> og </a:t>
            </a:r>
            <a:r>
              <a:rPr lang="da-DK" dirty="0" err="1"/>
              <a:t>deserialize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implementer den </a:t>
            </a:r>
            <a:r>
              <a:rPr lang="da-DK" dirty="0" err="1"/>
              <a:t>serializable</a:t>
            </a:r>
            <a:r>
              <a:rPr lang="da-DK" dirty="0"/>
              <a:t> interface, når du skal gemme en kopi af objektet.</a:t>
            </a:r>
          </a:p>
        </p:txBody>
      </p:sp>
    </p:spTree>
    <p:extLst>
      <p:ext uri="{BB962C8B-B14F-4D97-AF65-F5344CB8AC3E}">
        <p14:creationId xmlns:p14="http://schemas.microsoft.com/office/powerpoint/2010/main" val="388924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9A0F-727F-4792-9944-514A4F67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usage with use of the </a:t>
            </a:r>
            <a:r>
              <a:rPr lang="en-US" dirty="0" err="1"/>
              <a:t>DataInput</a:t>
            </a:r>
            <a:r>
              <a:rPr lang="en-US" dirty="0"/>
              <a:t> and the </a:t>
            </a:r>
            <a:r>
              <a:rPr lang="en-US" dirty="0" err="1"/>
              <a:t>DataOutput</a:t>
            </a:r>
            <a:r>
              <a:rPr lang="en-US" dirty="0"/>
              <a:t> interfaces.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8919-7B23-463C-9A4D-8645E299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1- man lave 2 interfaces som </a:t>
            </a:r>
            <a:r>
              <a:rPr lang="da-DK" dirty="0" err="1"/>
              <a:t>extender</a:t>
            </a:r>
            <a:r>
              <a:rPr lang="da-DK" dirty="0"/>
              <a:t> datainput og en dataoutput og </a:t>
            </a:r>
            <a:r>
              <a:rPr lang="da-DK" dirty="0" err="1"/>
              <a:t>closabel</a:t>
            </a:r>
            <a:r>
              <a:rPr lang="da-DK" dirty="0"/>
              <a:t> </a:t>
            </a:r>
          </a:p>
          <a:p>
            <a:r>
              <a:rPr lang="da-DK" dirty="0"/>
              <a:t>2- man lave en </a:t>
            </a:r>
            <a:r>
              <a:rPr lang="da-DK" dirty="0" err="1"/>
              <a:t>serlizer</a:t>
            </a:r>
            <a:r>
              <a:rPr lang="da-DK" dirty="0"/>
              <a:t> interface som har 2 metoder </a:t>
            </a:r>
            <a:r>
              <a:rPr lang="da-DK" dirty="0" err="1"/>
              <a:t>serliaz</a:t>
            </a:r>
            <a:r>
              <a:rPr lang="da-DK" dirty="0"/>
              <a:t> og </a:t>
            </a:r>
            <a:r>
              <a:rPr lang="da-DK" dirty="0" err="1"/>
              <a:t>deserlize</a:t>
            </a:r>
            <a:r>
              <a:rPr lang="da-DK" dirty="0"/>
              <a:t>  som tag en dataoutput og en </a:t>
            </a:r>
            <a:r>
              <a:rPr lang="da-DK" dirty="0" err="1"/>
              <a:t>objeckt</a:t>
            </a:r>
            <a:r>
              <a:rPr lang="da-DK" dirty="0"/>
              <a:t> i </a:t>
            </a:r>
            <a:r>
              <a:rPr lang="da-DK" dirty="0" err="1"/>
              <a:t>serlize</a:t>
            </a:r>
            <a:r>
              <a:rPr lang="da-DK" dirty="0"/>
              <a:t> parameter og datainput i </a:t>
            </a:r>
            <a:r>
              <a:rPr lang="da-DK" dirty="0" err="1"/>
              <a:t>deserlize</a:t>
            </a:r>
            <a:r>
              <a:rPr lang="da-DK" dirty="0"/>
              <a:t> parameter</a:t>
            </a:r>
          </a:p>
          <a:p>
            <a:endParaRPr lang="da-DK" dirty="0"/>
          </a:p>
          <a:p>
            <a:r>
              <a:rPr lang="da-DK" dirty="0"/>
              <a:t>Look at </a:t>
            </a:r>
            <a:r>
              <a:rPr lang="da-DK" dirty="0" err="1"/>
              <a:t>persistence</a:t>
            </a:r>
            <a:r>
              <a:rPr lang="da-DK" dirty="0"/>
              <a:t> </a:t>
            </a:r>
            <a:r>
              <a:rPr lang="da-DK" dirty="0" err="1"/>
              <a:t>netbeans</a:t>
            </a:r>
            <a:r>
              <a:rPr lang="da-DK" dirty="0"/>
              <a:t> </a:t>
            </a:r>
            <a:r>
              <a:rPr lang="da-DK" dirty="0" err="1"/>
              <a:t>projeckt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39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174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Serialization </vt:lpstr>
      <vt:lpstr>What is Serialization? </vt:lpstr>
      <vt:lpstr>How does is solve the problem?</vt:lpstr>
      <vt:lpstr>Examples of usage with use of the DataInput and the DataOutput interfaces.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</dc:title>
  <dc:creator>Murched Kayed</dc:creator>
  <cp:lastModifiedBy>Murched Kayed</cp:lastModifiedBy>
  <cp:revision>4</cp:revision>
  <dcterms:created xsi:type="dcterms:W3CDTF">2018-06-01T12:42:22Z</dcterms:created>
  <dcterms:modified xsi:type="dcterms:W3CDTF">2018-06-01T17:52:11Z</dcterms:modified>
</cp:coreProperties>
</file>