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6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4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7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0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2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7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07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591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3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5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5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09864-A763-4FFD-B969-B13D6496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439" y="2547938"/>
            <a:ext cx="9144000" cy="1065701"/>
          </a:xfrm>
        </p:spPr>
        <p:txBody>
          <a:bodyPr/>
          <a:lstStyle/>
          <a:p>
            <a:r>
              <a:rPr lang="da-DK" dirty="0"/>
              <a:t>Firebase </a:t>
            </a:r>
            <a:r>
              <a:rPr lang="da-DK" dirty="0" err="1"/>
              <a:t>Persistence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88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titel 2">
            <a:extLst>
              <a:ext uri="{FF2B5EF4-FFF2-40B4-BE49-F238E27FC236}">
                <a16:creationId xmlns:a16="http://schemas.microsoft.com/office/drawing/2014/main" id="{9F4BF3DB-500E-49E8-9109-91DE8DAEC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95" y="2094864"/>
            <a:ext cx="9603275" cy="3450613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da-DK" dirty="0"/>
              <a:t>Formålet med projektet</a:t>
            </a:r>
          </a:p>
          <a:p>
            <a:pPr marL="457200" indent="-457200" algn="l">
              <a:buAutoNum type="arabicParenR"/>
            </a:pPr>
            <a:r>
              <a:rPr lang="da-DK" dirty="0"/>
              <a:t>Hvad er Firebase?</a:t>
            </a:r>
          </a:p>
          <a:p>
            <a:pPr marL="457200" indent="-457200" algn="l">
              <a:buAutoNum type="arabicParenR"/>
            </a:pPr>
            <a:r>
              <a:rPr lang="da-DK" dirty="0"/>
              <a:t>Demo</a:t>
            </a:r>
          </a:p>
          <a:p>
            <a:pPr marL="457200" indent="-457200" algn="l">
              <a:buAutoNum type="arabicParenR"/>
            </a:pPr>
            <a:r>
              <a:rPr lang="da-DK" dirty="0"/>
              <a:t>Hvordan vi har brugt interfaces</a:t>
            </a:r>
          </a:p>
          <a:p>
            <a:pPr marL="457200" indent="-457200" algn="l">
              <a:buAutoNum type="arabicParenR"/>
            </a:pPr>
            <a:r>
              <a:rPr lang="da-DK" dirty="0"/>
              <a:t>Private Inner-Klasser som implementerer Interfaces</a:t>
            </a:r>
          </a:p>
          <a:p>
            <a:pPr marL="457200" indent="-457200" algn="l">
              <a:buAutoNum type="arabicParenR"/>
            </a:pPr>
            <a:r>
              <a:rPr lang="da-DK" dirty="0"/>
              <a:t>REST – hvordan vi har brugt REST</a:t>
            </a:r>
          </a:p>
          <a:p>
            <a:pPr marL="457200" indent="-457200" algn="l">
              <a:buAutoNum type="arabicParenR"/>
            </a:pPr>
            <a:r>
              <a:rPr lang="da-DK" dirty="0"/>
              <a:t>Hvad kunne vi have gjort anderledes</a:t>
            </a:r>
          </a:p>
          <a:p>
            <a:pPr marL="457200" indent="-457200" algn="l">
              <a:buAutoNum type="arabicParenR"/>
            </a:pPr>
            <a:endParaRPr lang="da-DK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AB2E032-ED93-4B13-99B5-0F33A62EA507}"/>
              </a:ext>
            </a:extLst>
          </p:cNvPr>
          <p:cNvSpPr txBox="1">
            <a:spLocks/>
          </p:cNvSpPr>
          <p:nvPr/>
        </p:nvSpPr>
        <p:spPr>
          <a:xfrm>
            <a:off x="2324101" y="1312523"/>
            <a:ext cx="9144000" cy="1065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6F418E7-45C6-46C5-8CAF-48A998065A9D}"/>
              </a:ext>
            </a:extLst>
          </p:cNvPr>
          <p:cNvSpPr txBox="1">
            <a:spLocks/>
          </p:cNvSpPr>
          <p:nvPr/>
        </p:nvSpPr>
        <p:spPr>
          <a:xfrm>
            <a:off x="1524000" y="1312522"/>
            <a:ext cx="9144000" cy="1065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Indledning</a:t>
            </a:r>
          </a:p>
        </p:txBody>
      </p:sp>
    </p:spTree>
    <p:extLst>
      <p:ext uri="{BB962C8B-B14F-4D97-AF65-F5344CB8AC3E}">
        <p14:creationId xmlns:p14="http://schemas.microsoft.com/office/powerpoint/2010/main" val="329957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EDC19-F85F-418E-A20C-62C830F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02" y="1261719"/>
            <a:ext cx="9603275" cy="1049235"/>
          </a:xfrm>
        </p:spPr>
        <p:txBody>
          <a:bodyPr/>
          <a:lstStyle/>
          <a:p>
            <a:r>
              <a:rPr lang="da-DK" dirty="0"/>
              <a:t>Formålet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8421EB-F5EE-4DF5-AC75-8BD2C0A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33" y="2077278"/>
            <a:ext cx="9603275" cy="3450613"/>
          </a:xfrm>
        </p:spPr>
        <p:txBody>
          <a:bodyPr/>
          <a:lstStyle/>
          <a:p>
            <a:r>
              <a:rPr lang="da-DK" dirty="0"/>
              <a:t>Android App</a:t>
            </a:r>
          </a:p>
          <a:p>
            <a:r>
              <a:rPr lang="da-DK" dirty="0"/>
              <a:t>Interfaces</a:t>
            </a:r>
          </a:p>
          <a:p>
            <a:r>
              <a:rPr lang="da-DK" dirty="0"/>
              <a:t>Firebase </a:t>
            </a:r>
            <a:r>
              <a:rPr lang="da-DK" dirty="0" err="1"/>
              <a:t>Persistence</a:t>
            </a:r>
            <a:r>
              <a:rPr lang="da-DK" dirty="0"/>
              <a:t> </a:t>
            </a:r>
          </a:p>
          <a:p>
            <a:r>
              <a:rPr lang="da-DK" dirty="0"/>
              <a:t>REST API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475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7E5C2-4AA1-436A-98D5-B2D24555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3265"/>
            <a:ext cx="9603275" cy="1049235"/>
          </a:xfrm>
        </p:spPr>
        <p:txBody>
          <a:bodyPr/>
          <a:lstStyle/>
          <a:p>
            <a:r>
              <a:rPr lang="da-DK" dirty="0"/>
              <a:t>Firebase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084D19-5304-4F51-833E-52FD5BB7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86" y="2084122"/>
            <a:ext cx="9603275" cy="3450613"/>
          </a:xfrm>
        </p:spPr>
        <p:txBody>
          <a:bodyPr/>
          <a:lstStyle/>
          <a:p>
            <a:r>
              <a:rPr lang="da-DK" dirty="0"/>
              <a:t>Realtime Database</a:t>
            </a:r>
          </a:p>
          <a:p>
            <a:r>
              <a:rPr lang="da-DK" dirty="0"/>
              <a:t>No-SQL</a:t>
            </a:r>
          </a:p>
          <a:p>
            <a:r>
              <a:rPr lang="da-DK" dirty="0"/>
              <a:t>Webapplikation platform</a:t>
            </a:r>
          </a:p>
        </p:txBody>
      </p:sp>
    </p:spTree>
    <p:extLst>
      <p:ext uri="{BB962C8B-B14F-4D97-AF65-F5344CB8AC3E}">
        <p14:creationId xmlns:p14="http://schemas.microsoft.com/office/powerpoint/2010/main" val="12800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67757-2DB1-4DB5-862C-9AB986BA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94" y="1285479"/>
            <a:ext cx="9603275" cy="1049235"/>
          </a:xfrm>
        </p:spPr>
        <p:txBody>
          <a:bodyPr/>
          <a:lstStyle/>
          <a:p>
            <a:r>
              <a:rPr lang="da-DK" dirty="0"/>
              <a:t>Interfaces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CA5E97EF-4B8B-4A26-9A51-7548BD995531}"/>
              </a:ext>
            </a:extLst>
          </p:cNvPr>
          <p:cNvSpPr txBox="1"/>
          <p:nvPr/>
        </p:nvSpPr>
        <p:spPr>
          <a:xfrm>
            <a:off x="159727" y="2192215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/>
              <a:t>4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 err="1"/>
              <a:t>Implementationer</a:t>
            </a:r>
            <a:r>
              <a:rPr lang="da-DK" sz="2000" dirty="0"/>
              <a:t> af egne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 err="1"/>
              <a:t>Implementation</a:t>
            </a:r>
            <a:r>
              <a:rPr lang="da-DK" sz="2000" dirty="0"/>
              <a:t> af </a:t>
            </a:r>
            <a:r>
              <a:rPr lang="da-DK" sz="2000" dirty="0" err="1"/>
              <a:t>IUserPersistence</a:t>
            </a:r>
            <a:endParaRPr lang="da-DK" sz="20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61E5DDD-E06D-4EC2-A3D9-5184DC45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87" y="5202983"/>
            <a:ext cx="5164338" cy="89863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F8BAE694-6D22-4E78-822E-4BA381F12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0" y="4072913"/>
            <a:ext cx="6086115" cy="202870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E9420AF-84AE-47EA-A42B-78E6A40D9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550" y="1924049"/>
            <a:ext cx="2695575" cy="31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2A8C3-09A0-4997-8B11-1A494C11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Private Inner klasser som implementerer Interfaces. 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F56EDDC-F53B-4D6D-A377-DCE687D2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1541561"/>
            <a:ext cx="5114925" cy="2597052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CAEE9C8-F21B-47E2-B212-4E41A778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4348261"/>
            <a:ext cx="6543675" cy="159067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E6A515-3E27-4913-A1A8-DF3F86C346DD}"/>
              </a:ext>
            </a:extLst>
          </p:cNvPr>
          <p:cNvSpPr txBox="1"/>
          <p:nvPr/>
        </p:nvSpPr>
        <p:spPr>
          <a:xfrm>
            <a:off x="320186" y="2446826"/>
            <a:ext cx="4333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Private </a:t>
            </a:r>
            <a:r>
              <a:rPr lang="da-DK" dirty="0" err="1"/>
              <a:t>inner</a:t>
            </a:r>
            <a:r>
              <a:rPr lang="da-DK" dirty="0"/>
              <a:t> klasser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ValueEventListner</a:t>
            </a:r>
            <a:r>
              <a:rPr lang="da-DK" dirty="0"/>
              <a:t> Interface </a:t>
            </a:r>
            <a:r>
              <a:rPr lang="da-DK" dirty="0" err="1"/>
              <a:t>Implementation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CompletionListner</a:t>
            </a:r>
            <a:r>
              <a:rPr lang="da-DK" dirty="0"/>
              <a:t> Interface </a:t>
            </a:r>
            <a:r>
              <a:rPr lang="da-DK" dirty="0" err="1"/>
              <a:t>implementation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817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1B156-197E-4F4D-B74C-E0A3488F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04" y="1330231"/>
            <a:ext cx="9603275" cy="1049235"/>
          </a:xfrm>
        </p:spPr>
        <p:txBody>
          <a:bodyPr/>
          <a:lstStyle/>
          <a:p>
            <a:r>
              <a:rPr lang="da-DK" dirty="0"/>
              <a:t>REST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7CB19B-57CC-4F9F-BE7E-7A7BB684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9" y="2520557"/>
            <a:ext cx="9603275" cy="3450613"/>
          </a:xfrm>
        </p:spPr>
        <p:txBody>
          <a:bodyPr/>
          <a:lstStyle/>
          <a:p>
            <a:r>
              <a:rPr lang="da-DK" dirty="0"/>
              <a:t>REST er en del af vores API Design.</a:t>
            </a:r>
          </a:p>
          <a:p>
            <a:r>
              <a:rPr lang="en-US" dirty="0"/>
              <a:t>I</a:t>
            </a:r>
            <a:r>
              <a:rPr lang="da-DK" dirty="0" err="1"/>
              <a:t>mplementationer</a:t>
            </a:r>
            <a:r>
              <a:rPr lang="da-DK" dirty="0"/>
              <a:t> af </a:t>
            </a:r>
            <a:r>
              <a:rPr lang="da-DK" dirty="0" err="1"/>
              <a:t>IUserResource</a:t>
            </a:r>
            <a:endParaRPr lang="da-DK" dirty="0"/>
          </a:p>
          <a:p>
            <a:r>
              <a:rPr lang="da-DK" dirty="0" err="1"/>
              <a:t>Javascript</a:t>
            </a:r>
            <a:r>
              <a:rPr lang="da-DK" dirty="0"/>
              <a:t> + </a:t>
            </a:r>
            <a:r>
              <a:rPr lang="da-DK" dirty="0" err="1"/>
              <a:t>Fetch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ADC4633-8B0A-4005-993F-A6B0EF4F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7" y="2238375"/>
            <a:ext cx="41052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3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3ABD2-28EE-4DD5-A832-4E500B4E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629" y="1347444"/>
            <a:ext cx="9603275" cy="1049235"/>
          </a:xfrm>
        </p:spPr>
        <p:txBody>
          <a:bodyPr/>
          <a:lstStyle/>
          <a:p>
            <a:r>
              <a:rPr lang="da-DK" dirty="0"/>
              <a:t>Hvad kunne vi have gjort anderledes?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C3DD1A-A0D5-48DC-B53D-9EB87B77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54" y="2244332"/>
            <a:ext cx="9603275" cy="3450613"/>
          </a:xfrm>
        </p:spPr>
        <p:txBody>
          <a:bodyPr/>
          <a:lstStyle/>
          <a:p>
            <a:r>
              <a:rPr lang="da-DK" dirty="0"/>
              <a:t>Tilføje </a:t>
            </a:r>
            <a:r>
              <a:rPr lang="da-DK" dirty="0" err="1"/>
              <a:t>FilePersistence</a:t>
            </a:r>
            <a:r>
              <a:rPr lang="da-DK" dirty="0"/>
              <a:t> som kan hente alle users og gemme i en fil.</a:t>
            </a:r>
          </a:p>
          <a:p>
            <a:r>
              <a:rPr lang="da-DK" dirty="0"/>
              <a:t>Design Patterns.</a:t>
            </a:r>
          </a:p>
          <a:p>
            <a:r>
              <a:rPr lang="da-DK" dirty="0"/>
              <a:t>Gøre det mere Abstrakt</a:t>
            </a:r>
          </a:p>
        </p:txBody>
      </p:sp>
    </p:spTree>
    <p:extLst>
      <p:ext uri="{BB962C8B-B14F-4D97-AF65-F5344CB8AC3E}">
        <p14:creationId xmlns:p14="http://schemas.microsoft.com/office/powerpoint/2010/main" val="9365248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224</TotalTime>
  <Words>118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Galleri</vt:lpstr>
      <vt:lpstr>Firebase Persistence</vt:lpstr>
      <vt:lpstr>PowerPoint-præsentation</vt:lpstr>
      <vt:lpstr>Formålet</vt:lpstr>
      <vt:lpstr>Firebase</vt:lpstr>
      <vt:lpstr>Interfaces</vt:lpstr>
      <vt:lpstr>Private Inner klasser som implementerer Interfaces. </vt:lpstr>
      <vt:lpstr>REST</vt:lpstr>
      <vt:lpstr>Hvad kunne vi have gjort anderledes?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Persistence</dc:title>
  <dc:creator>Lasse Hougaard Andersen</dc:creator>
  <cp:lastModifiedBy>Lasse Hougaard Andersen</cp:lastModifiedBy>
  <cp:revision>13</cp:revision>
  <dcterms:created xsi:type="dcterms:W3CDTF">2018-06-01T14:11:09Z</dcterms:created>
  <dcterms:modified xsi:type="dcterms:W3CDTF">2018-06-02T15:33:15Z</dcterms:modified>
</cp:coreProperties>
</file>