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35"/>
    <a:srgbClr val="4B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72" y="10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4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5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77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3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0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2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C33BD-204A-4F4D-B82A-26D18DE401D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DF375-283F-47C1-992A-4788D93E24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811E07C-4490-F19E-F997-7055F9924FA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2E3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567A8C3B-5C2B-76B5-AD4A-B4BE1088C9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000" y="-33000"/>
            <a:ext cx="7668000" cy="9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1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696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Papel A4 (210 x 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VICTOR PEREIRA MOKDCY BARROS</dc:creator>
  <cp:lastModifiedBy>JOAO VICTOR PEREIRA MOKDCY BARROS</cp:lastModifiedBy>
  <cp:revision>1</cp:revision>
  <dcterms:created xsi:type="dcterms:W3CDTF">2024-06-01T00:26:18Z</dcterms:created>
  <dcterms:modified xsi:type="dcterms:W3CDTF">2024-06-01T00:42:49Z</dcterms:modified>
</cp:coreProperties>
</file>