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2D95-2793-4DDB-8270-F8941C5CEC7D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14D1-8771-4DD0-B3C7-4C422E7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8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4D1-8771-4DD0-B3C7-4C422E7A56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1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CEE0-CB9E-6807-048F-931ED9FD9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Signature Verification </a:t>
            </a:r>
            <a:br>
              <a:rPr lang="en-US" dirty="0"/>
            </a:br>
            <a:r>
              <a:rPr lang="en-US" dirty="0"/>
              <a:t>using </a:t>
            </a:r>
            <a:br>
              <a:rPr lang="en-US" dirty="0"/>
            </a:br>
            <a:r>
              <a:rPr lang="en-US" dirty="0"/>
              <a:t>Deep Learning &amp; </a:t>
            </a:r>
            <a:br>
              <a:rPr lang="en-US" dirty="0"/>
            </a:br>
            <a:r>
              <a:rPr lang="en-US" dirty="0"/>
              <a:t>The Sleuth Kit Tools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E034-4397-FE99-BD29-03B25DA0B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BY,</a:t>
            </a:r>
          </a:p>
          <a:p>
            <a:r>
              <a:rPr lang="en-IN" dirty="0"/>
              <a:t>Mokesh  Balakrishnan		</a:t>
            </a:r>
          </a:p>
          <a:p>
            <a:r>
              <a:rPr lang="en-IN" dirty="0"/>
              <a:t>RATNARAJU MARPU</a:t>
            </a:r>
          </a:p>
        </p:txBody>
      </p:sp>
    </p:spTree>
    <p:extLst>
      <p:ext uri="{BB962C8B-B14F-4D97-AF65-F5344CB8AC3E}">
        <p14:creationId xmlns:p14="http://schemas.microsoft.com/office/powerpoint/2010/main" val="241935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FDBA-1D98-43B1-3E9D-8F43A7F9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1274"/>
          </a:xfrm>
        </p:spPr>
        <p:txBody>
          <a:bodyPr/>
          <a:lstStyle/>
          <a:p>
            <a:r>
              <a:rPr lang="en-IN" dirty="0"/>
              <a:t>          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F4C9-E809-0E5A-07B3-B7D95409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15" y="1586371"/>
            <a:ext cx="9905998" cy="4570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integrated deep learning with digital forensics to create a robust signature verification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high accuracy and reliability in detecting forged signatures, enhancing security in critical applications.</a:t>
            </a:r>
          </a:p>
          <a:p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Dataset</a:t>
            </a: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 more diverse signature samples to improve the model's ability to generalize across different populations and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Real-time Analysis</a:t>
            </a: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the model for faster processing to enable real-time signature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Broader Applications</a:t>
            </a: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use of this technology to other forms of document verification and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exemplifies how combining traditional forensic tools with advanced AI can address complex challenges in digital security. Future enhancements will aim to broaden its impact and utility.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47F3-64DE-ABA8-3D27-4AC5CB7A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4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 descr="Free Google Thank You Slide &amp; PowerPoint Templates">
            <a:extLst>
              <a:ext uri="{FF2B5EF4-FFF2-40B4-BE49-F238E27FC236}">
                <a16:creationId xmlns:a16="http://schemas.microsoft.com/office/drawing/2014/main" id="{6D097EC6-5A5F-360C-E7F6-1ACEC5F75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19" y="764601"/>
            <a:ext cx="9905998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0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672E-2AE8-71FE-C519-0EB07F1A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600"/>
          </a:xfrm>
        </p:spPr>
        <p:txBody>
          <a:bodyPr/>
          <a:lstStyle/>
          <a:p>
            <a:r>
              <a:rPr lang="en-US" b="1" dirty="0"/>
              <a:t>    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1156-F9C6-E579-B1D4-31C17C83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936" y="1481669"/>
            <a:ext cx="10375840" cy="4430519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Signatures are more than just ink on paper—they represent a unique mark of authenticity. However, in our increasingly digital world, they’re at constant risk of forgery.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 fake signature is no easy task. Why? Because every signature is as distinct as a fingerprint, and forgers are becoming increasingly sophisticated.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where our project comes in. By combining the power of deep learning with the precision of digital forensics, we’re developing a system to detect forgeries with unparalleled accuracy.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clear and bold: to create a reliable system that safeguards authenticity and strengthens trust.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we’ll take you through our journey—showing how we’ve trained computers to discern genuine signatures from imitations, uncovering the truth behind every stroke of ink.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BC48-6D6B-2FB2-6D92-EF088862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BACKGROUND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9567-B41E-423B-DAC1-DA881D42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83" y="1854825"/>
            <a:ext cx="10096634" cy="374646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past, a handshake sealed the deal. Today, signatures have become our mark of trust. But as we transition from paper to digital, forgers have adapted too.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stay ahead, researchers have developed methods to distinguish genuine signatures from forgeries, much like detectives uncovering clues in the curves and strokes.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approaches using advanced technologies like deep learning are now at the forefront of this battle against forgery.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on these breakthroughs, our project integrates existing insights with fresh innovations to create a more accurate and dependable solution.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8CFE-AC97-9AF0-D1FF-86EA8BDC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22" y="133844"/>
            <a:ext cx="9905998" cy="1478570"/>
          </a:xfrm>
        </p:spPr>
        <p:txBody>
          <a:bodyPr/>
          <a:lstStyle/>
          <a:p>
            <a:r>
              <a:rPr lang="en-US" dirty="0"/>
              <a:t>         THE SLEUTH KIT (TSK) AND ITS 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5A8A-C0A3-F2B9-A3DA-E6E8EF09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78" y="1137763"/>
            <a:ext cx="10567952" cy="469764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Sleuth Kit (TSK) acts as a digital magnifying glass, allowing us to closely inspect files and ensure they remain unaltered.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trusting a signature image, TSK verifies its authenticity—like checking a passport at airport security.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TSK helps us analyze the signature files we’re working with, providing crucial details such as the file’s creation date or last modification.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important? Knowing a signature image is unchanged from its original state boosts our confidence in using it to train our system.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TSK, we don’t rely on guesses. We have concrete evidence, making our research reliable and robust.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90C-7569-E889-8DC9-C749990F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68" y="0"/>
            <a:ext cx="9905998" cy="879499"/>
          </a:xfrm>
        </p:spPr>
        <p:txBody>
          <a:bodyPr/>
          <a:lstStyle/>
          <a:p>
            <a:r>
              <a:rPr lang="en-IN" dirty="0"/>
              <a:t>       DEEP LEARNING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A62-D111-01E9-DC7D-8C7BA2A8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62" y="670095"/>
            <a:ext cx="10540104" cy="536075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Convolutional Neural Network (CNN), a specialized deep learning model designed for analyzing images with precision.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break down images into smaller components, carefully examining patterns and details, much like solving a complex jigsaw puzzle.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CNN is structured into distinct layers, each with a specific role:</a:t>
            </a:r>
          </a:p>
          <a:p>
            <a:pPr marL="1143000" indent="-1143000">
              <a:buFont typeface="+mj-lt"/>
              <a:buAutoNum type="romanLcPeriod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Layer: This is where the model receives the signature images to analyze.</a:t>
            </a:r>
          </a:p>
          <a:p>
            <a:pPr marL="1143000" indent="-1143000">
              <a:buFont typeface="+mj-lt"/>
              <a:buAutoNum type="romanLcPeriod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Layers: These act like filters, detecting features such as edges, curves, and angles within the signatures.</a:t>
            </a:r>
          </a:p>
          <a:p>
            <a:pPr marL="1143000" indent="-1143000">
              <a:buFont typeface="+mj-lt"/>
              <a:buAutoNum type="romanLcPeriod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Layers: These streamline the output from convolutional layers by focusing on the most relevant features, making analysis more efficient.</a:t>
            </a:r>
          </a:p>
          <a:p>
            <a:pPr marL="1143000" indent="-1143000">
              <a:buFont typeface="+mj-lt"/>
              <a:buAutoNum type="romanLcPeriod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Layers (Fully Connected Layers): These layers interpret the extracted features and determine whether a signature is authentic or forged.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thousands of examples of both real and fake signatures. Over time, it learns to differentiate between the two with remarkable accuracy.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our CNN applies its learned insights to evaluate new signatures, ensuring authenticity quickly and reliably.</a:t>
            </a:r>
          </a:p>
          <a:p>
            <a:endParaRPr lang="en-US" sz="7200" dirty="0"/>
          </a:p>
          <a:p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04A2-FD69-DC9B-7192-A0BE6064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31" y="332331"/>
            <a:ext cx="9905998" cy="805433"/>
          </a:xfrm>
        </p:spPr>
        <p:txBody>
          <a:bodyPr/>
          <a:lstStyle/>
          <a:p>
            <a:r>
              <a:rPr lang="en-IN" dirty="0"/>
              <a:t>              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F2B1-3274-A3B9-FF46-C53A4B89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7764"/>
            <a:ext cx="9905999" cy="46534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Dataset Source: Kaggle: Handwritten Signature Forgery Detection Dataset</a:t>
            </a:r>
          </a:p>
          <a:p>
            <a:r>
              <a:rPr lang="en-US" dirty="0"/>
              <a:t>Description: Our project utilizes a rich dataset of handwritten signatures, including both authentic and forged examples. This dataset integrates samples from the CEDAR dataset, BHSIG260-Hindi dataset, and additional custom samples to ensure diversity and reliability.</a:t>
            </a:r>
          </a:p>
          <a:p>
            <a:r>
              <a:rPr lang="en-US" dirty="0"/>
              <a:t>Preprocessing Steps: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Image Standardization: Each signature is resized to a consistent scale, ensuring uniformity and enabling accurate analysis.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Grayscale Conversion: Images are converted to grayscale to simplify the data, reduce computational complexity, and focus on structural details.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Normalization: Pixel values are scaled between 0 and 1, enhancing the model's efficiency in learning and processing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A967-9DB9-24C2-7FBB-706C208A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3751"/>
          </a:xfrm>
        </p:spPr>
        <p:txBody>
          <a:bodyPr/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                  Model Training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0ED3-03C2-FA17-01AF-57EBBCF5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2269"/>
            <a:ext cx="9905999" cy="4830264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Setup: Utilizes a Convolutional Neural Network (CNN) designed to detect subtle differences between genuine and forged signatures.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Trained on thousands of signature images from the provided dataset, each labeled as 'genuine' or 'forged'.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Process: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Epochs: The model goes through 10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epoches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learning, improving its accuracy with each iteration.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Batch Size: Processes groups of images at a time to optimize learning speed and performance.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Loss Function: Binary Cross-Entropy, which is ideal for binary classification tasks like ours.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Optimizer: Uses RMSprop, which adjusts the learning rate dynamically, enhancing the learning    process.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Regularly tests the model's performance on a separate set of images not seen during training to ensure it generalizes well.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237-97B5-1D0D-D5C3-0DF4F325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0334"/>
          </a:xfrm>
        </p:spPr>
        <p:txBody>
          <a:bodyPr/>
          <a:lstStyle/>
          <a:p>
            <a:r>
              <a:rPr lang="en-US" b="1" dirty="0"/>
              <a:t>                               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35B9-1D4F-F85E-482B-5DE97893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8852"/>
            <a:ext cx="9905999" cy="433234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Achieved an accuracy of 92%, indicating a high level of correctness in identifying forged and genuine signatures.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 has a precision rate of 89%, showing its effectiveness in the number of true positive results divided by the total number of elements labeled as positive.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a recall of 87%, the model successfully identifies a high proportion of actual positives, which is crucial for forgery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metrics demonstrate that our CNN is highly capable of distinguishing between different types of signatures, suggesting that it has effectively learned the critical features from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precision and recall indicate that the model is reliable in scenarios where the cost of misclassification (i.e., mistaking a forged signature for a genuine one) is high.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305E-F997-4EB0-7FEA-40F13183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3751"/>
          </a:xfrm>
        </p:spPr>
        <p:txBody>
          <a:bodyPr/>
          <a:lstStyle/>
          <a:p>
            <a:r>
              <a:rPr lang="en-IN" dirty="0"/>
              <a:t>       Integration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C955-4C87-1C8B-FFE1-2ECD63C7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2268"/>
            <a:ext cx="10689947" cy="4858187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with TSK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training, each image is checked using The Sleuth Kit (TSK) for tampering signs, ensuring the dataset's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Analysis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validated by TSK are then processed by our CNN, which has been trained to differentiate between genuine and forged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TSK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TSK is used to verify file metadata like creation and modification dates, reinforcing data reliability before entering the CNN.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Deployment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applicable in legal document verification and banking, where signature authenticity is paramount.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verify signatures through a simple interface, receiving immediate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TSK enhances the security and reliability of our signature verification system, making it robust against sophisticated forgeries.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645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1283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Menlo</vt:lpstr>
      <vt:lpstr>Times New Roman</vt:lpstr>
      <vt:lpstr>Tw Cen MT</vt:lpstr>
      <vt:lpstr>Circuit</vt:lpstr>
      <vt:lpstr>Signature Verification  using  Deep Learning &amp;  The Sleuth Kit Tools</vt:lpstr>
      <vt:lpstr>                         INTRODUCTION</vt:lpstr>
      <vt:lpstr>      BACKGROUND AND RELATED WORK</vt:lpstr>
      <vt:lpstr>         THE SLEUTH KIT (TSK) AND ITS ROLE</vt:lpstr>
      <vt:lpstr>       DEEP LEARNING MODEL OVERVIEW</vt:lpstr>
      <vt:lpstr>              DATASET AND PREPROCESSING</vt:lpstr>
      <vt:lpstr>                  Model Training Process</vt:lpstr>
      <vt:lpstr>                                RESULTS</vt:lpstr>
      <vt:lpstr>       Integration and Implementation</vt:lpstr>
      <vt:lpstr>          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Rathnaraj marpu</dc:creator>
  <cp:lastModifiedBy>mokesh b</cp:lastModifiedBy>
  <cp:revision>2</cp:revision>
  <dcterms:created xsi:type="dcterms:W3CDTF">2024-12-10T03:36:58Z</dcterms:created>
  <dcterms:modified xsi:type="dcterms:W3CDTF">2024-12-11T02:54:54Z</dcterms:modified>
</cp:coreProperties>
</file>