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havya\ms%20excel%20mokes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havya\ms%20excel%20mokes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barChart>
        <c:barDir val="bar"/>
        <c:grouping val="clustered"/>
        <c:ser>
          <c:idx val="0"/>
          <c:order val="0"/>
          <c:tx>
            <c:strRef>
              <c:f>Sheet1!$G$3</c:f>
              <c:strCache>
                <c:ptCount val="1"/>
                <c:pt idx="0">
                  <c:v>Attrition%</c:v>
                </c:pt>
              </c:strCache>
            </c:strRef>
          </c:tx>
          <c:val>
            <c:numRef>
              <c:f>Sheet1!$G$4:$G$15</c:f>
              <c:numCache>
                <c:formatCode>General</c:formatCode>
                <c:ptCount val="12"/>
                <c:pt idx="0">
                  <c:v>6.25</c:v>
                </c:pt>
                <c:pt idx="1">
                  <c:v>2.2799999999999998</c:v>
                </c:pt>
                <c:pt idx="2">
                  <c:v>2.75</c:v>
                </c:pt>
                <c:pt idx="3">
                  <c:v>6.4300000000000015</c:v>
                </c:pt>
                <c:pt idx="4">
                  <c:v>5.17</c:v>
                </c:pt>
                <c:pt idx="5">
                  <c:v>0.97000000000000008</c:v>
                </c:pt>
                <c:pt idx="6">
                  <c:v>3.68</c:v>
                </c:pt>
                <c:pt idx="7">
                  <c:v>0.44000000000000006</c:v>
                </c:pt>
                <c:pt idx="8">
                  <c:v>5.54</c:v>
                </c:pt>
                <c:pt idx="9">
                  <c:v>0.83000000000000018</c:v>
                </c:pt>
                <c:pt idx="10">
                  <c:v>4.74</c:v>
                </c:pt>
                <c:pt idx="11">
                  <c:v>5.03</c:v>
                </c:pt>
              </c:numCache>
            </c:numRef>
          </c:val>
        </c:ser>
        <c:axId val="45509248"/>
        <c:axId val="45554688"/>
      </c:barChart>
      <c:catAx>
        <c:axId val="45509248"/>
        <c:scaling>
          <c:orientation val="minMax"/>
        </c:scaling>
        <c:axPos val="l"/>
        <c:tickLblPos val="nextTo"/>
        <c:crossAx val="45554688"/>
        <c:crosses val="autoZero"/>
        <c:auto val="1"/>
        <c:lblAlgn val="ctr"/>
        <c:lblOffset val="100"/>
      </c:catAx>
      <c:valAx>
        <c:axId val="45554688"/>
        <c:scaling>
          <c:orientation val="minMax"/>
        </c:scaling>
        <c:axPos val="b"/>
        <c:majorGridlines/>
        <c:numFmt formatCode="General" sourceLinked="1"/>
        <c:tickLblPos val="nextTo"/>
        <c:crossAx val="45509248"/>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Sheet1!$F$3</c:f>
              <c:strCache>
                <c:ptCount val="1"/>
                <c:pt idx="0">
                  <c:v>Avg.No.of Employee</c:v>
                </c:pt>
              </c:strCache>
            </c:strRef>
          </c:tx>
          <c: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0C52851-7A4A-4360-8EE6-D247601DDD36}" type="datetimeFigureOut">
              <a:rPr lang="en-US" smtClean="0"/>
              <a:pPr/>
              <a:t>8/27/2024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00E4533-499B-43DB-BE35-22735D2BE9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C52851-7A4A-4360-8EE6-D247601DDD36}"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E4533-499B-43DB-BE35-22735D2BE9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0C52851-7A4A-4360-8EE6-D247601DDD36}" type="datetimeFigureOut">
              <a:rPr lang="en-US" smtClean="0"/>
              <a:pPr/>
              <a:t>8/27/2024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00E4533-499B-43DB-BE35-22735D2BE90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0C52851-7A4A-4360-8EE6-D247601DDD36}"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00E4533-499B-43DB-BE35-22735D2BE90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0C52851-7A4A-4360-8EE6-D247601DDD36}" type="datetimeFigureOut">
              <a:rPr lang="en-US" smtClean="0"/>
              <a:pPr/>
              <a:t>8/27/2024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00E4533-499B-43DB-BE35-22735D2BE90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0C52851-7A4A-4360-8EE6-D247601DDD36}" type="datetimeFigureOut">
              <a:rPr lang="en-US" smtClean="0"/>
              <a:pPr/>
              <a:t>8/27/2024</a:t>
            </a:fld>
            <a:endParaRPr lang="en-US"/>
          </a:p>
        </p:txBody>
      </p:sp>
      <p:sp>
        <p:nvSpPr>
          <p:cNvPr id="10" name="Slide Number Placeholder 9"/>
          <p:cNvSpPr>
            <a:spLocks noGrp="1"/>
          </p:cNvSpPr>
          <p:nvPr>
            <p:ph type="sldNum" sz="quarter" idx="16"/>
          </p:nvPr>
        </p:nvSpPr>
        <p:spPr/>
        <p:txBody>
          <a:bodyPr rtlCol="0"/>
          <a:lstStyle/>
          <a:p>
            <a:fld id="{700E4533-499B-43DB-BE35-22735D2BE90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0C52851-7A4A-4360-8EE6-D247601DDD36}" type="datetimeFigureOut">
              <a:rPr lang="en-US" smtClean="0"/>
              <a:pPr/>
              <a:t>8/27/2024</a:t>
            </a:fld>
            <a:endParaRPr lang="en-US"/>
          </a:p>
        </p:txBody>
      </p:sp>
      <p:sp>
        <p:nvSpPr>
          <p:cNvPr id="12" name="Slide Number Placeholder 11"/>
          <p:cNvSpPr>
            <a:spLocks noGrp="1"/>
          </p:cNvSpPr>
          <p:nvPr>
            <p:ph type="sldNum" sz="quarter" idx="16"/>
          </p:nvPr>
        </p:nvSpPr>
        <p:spPr/>
        <p:txBody>
          <a:bodyPr rtlCol="0"/>
          <a:lstStyle/>
          <a:p>
            <a:fld id="{700E4533-499B-43DB-BE35-22735D2BE90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C52851-7A4A-4360-8EE6-D247601DDD36}"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00E4533-499B-43DB-BE35-22735D2BE9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52851-7A4A-4360-8EE6-D247601DDD36}"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00E4533-499B-43DB-BE35-22735D2BE9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0C52851-7A4A-4360-8EE6-D247601DDD36}"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00E4533-499B-43DB-BE35-22735D2BE90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0C52851-7A4A-4360-8EE6-D247601DDD36}" type="datetimeFigureOut">
              <a:rPr lang="en-US" smtClean="0"/>
              <a:pPr/>
              <a:t>8/27/2024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700E4533-499B-43DB-BE35-22735D2BE90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0C52851-7A4A-4360-8EE6-D247601DDD36}" type="datetimeFigureOut">
              <a:rPr lang="en-US" smtClean="0"/>
              <a:pPr/>
              <a:t>8/27/2024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00E4533-499B-43DB-BE35-22735D2BE9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500042"/>
            <a:ext cx="8410604" cy="1785950"/>
          </a:xfrm>
        </p:spPr>
        <p:txBody>
          <a:bodyPr>
            <a:normAutofit/>
          </a:bodyPr>
          <a:lstStyle/>
          <a:p>
            <a:pPr algn="ctr"/>
            <a:r>
              <a:rPr lang="en-US" dirty="0" smtClean="0"/>
              <a:t>EMPLOYEE ATTRITION ANALYSIS USING EXCEL DASH BOARDS</a:t>
            </a:r>
            <a:endParaRPr lang="en-US" dirty="0"/>
          </a:p>
        </p:txBody>
      </p:sp>
      <p:sp>
        <p:nvSpPr>
          <p:cNvPr id="3" name="Subtitle 2"/>
          <p:cNvSpPr>
            <a:spLocks noGrp="1"/>
          </p:cNvSpPr>
          <p:nvPr>
            <p:ph type="subTitle" idx="1"/>
          </p:nvPr>
        </p:nvSpPr>
        <p:spPr>
          <a:xfrm>
            <a:off x="428596" y="2357431"/>
            <a:ext cx="8639204" cy="3500462"/>
          </a:xfrm>
        </p:spPr>
        <p:txBody>
          <a:bodyPr>
            <a:normAutofit/>
          </a:bodyPr>
          <a:lstStyle/>
          <a:p>
            <a:r>
              <a:rPr lang="en-US" dirty="0" smtClean="0">
                <a:solidFill>
                  <a:schemeClr val="bg2">
                    <a:lumMod val="60000"/>
                    <a:lumOff val="40000"/>
                  </a:schemeClr>
                </a:solidFill>
              </a:rPr>
              <a:t>NAME:MOKESH KUMAR.V</a:t>
            </a:r>
            <a:endParaRPr lang="en-US" dirty="0" smtClean="0">
              <a:solidFill>
                <a:schemeClr val="bg2">
                  <a:lumMod val="60000"/>
                  <a:lumOff val="40000"/>
                </a:schemeClr>
              </a:solidFill>
            </a:endParaRPr>
          </a:p>
          <a:p>
            <a:r>
              <a:rPr lang="en-US" dirty="0" smtClean="0">
                <a:solidFill>
                  <a:schemeClr val="bg2">
                    <a:lumMod val="60000"/>
                    <a:lumOff val="40000"/>
                  </a:schemeClr>
                </a:solidFill>
              </a:rPr>
              <a:t>REG </a:t>
            </a:r>
            <a:r>
              <a:rPr lang="en-US" dirty="0" smtClean="0">
                <a:solidFill>
                  <a:schemeClr val="bg2">
                    <a:lumMod val="60000"/>
                    <a:lumOff val="40000"/>
                  </a:schemeClr>
                </a:solidFill>
              </a:rPr>
              <a:t>NO:</a:t>
            </a:r>
            <a:r>
              <a:rPr lang="en-US" dirty="0" smtClean="0">
                <a:solidFill>
                  <a:schemeClr val="bg2">
                    <a:lumMod val="60000"/>
                    <a:lumOff val="40000"/>
                  </a:schemeClr>
                </a:solidFill>
                <a:latin typeface="Bahnschrift SemiBold" pitchFamily="34" charset="0"/>
              </a:rPr>
              <a:t>122204648</a:t>
            </a:r>
            <a:endParaRPr lang="en-US" dirty="0" smtClean="0">
              <a:solidFill>
                <a:schemeClr val="bg2">
                  <a:lumMod val="60000"/>
                  <a:lumOff val="40000"/>
                </a:schemeClr>
              </a:solidFill>
              <a:latin typeface="Bahnschrift SemiBold" pitchFamily="34" charset="0"/>
            </a:endParaRPr>
          </a:p>
          <a:p>
            <a:r>
              <a:rPr lang="en-US" dirty="0" smtClean="0">
                <a:solidFill>
                  <a:schemeClr val="bg2">
                    <a:lumMod val="60000"/>
                    <a:lumOff val="40000"/>
                  </a:schemeClr>
                </a:solidFill>
              </a:rPr>
              <a:t>DEPARTMENT: </a:t>
            </a:r>
            <a:r>
              <a:rPr lang="en-US" dirty="0" smtClean="0">
                <a:solidFill>
                  <a:schemeClr val="bg2">
                    <a:lumMod val="60000"/>
                    <a:lumOff val="40000"/>
                  </a:schemeClr>
                </a:solidFill>
                <a:latin typeface="Arial" pitchFamily="34" charset="0"/>
                <a:cs typeface="Arial" pitchFamily="34" charset="0"/>
              </a:rPr>
              <a:t>3</a:t>
            </a:r>
            <a:r>
              <a:rPr lang="en-US" baseline="30000" dirty="0" smtClean="0">
                <a:solidFill>
                  <a:schemeClr val="bg2">
                    <a:lumMod val="60000"/>
                    <a:lumOff val="40000"/>
                  </a:schemeClr>
                </a:solidFill>
                <a:latin typeface="Arial" pitchFamily="34" charset="0"/>
                <a:cs typeface="Arial" pitchFamily="34" charset="0"/>
              </a:rPr>
              <a:t>rd</a:t>
            </a:r>
            <a:r>
              <a:rPr lang="en-US" dirty="0" smtClean="0">
                <a:solidFill>
                  <a:schemeClr val="bg2">
                    <a:lumMod val="60000"/>
                    <a:lumOff val="40000"/>
                  </a:schemeClr>
                </a:solidFill>
                <a:latin typeface="Arial" pitchFamily="34" charset="0"/>
                <a:cs typeface="Arial" pitchFamily="34" charset="0"/>
              </a:rPr>
              <a:t> </a:t>
            </a:r>
            <a:r>
              <a:rPr lang="en-US" dirty="0" smtClean="0">
                <a:solidFill>
                  <a:schemeClr val="bg2">
                    <a:lumMod val="60000"/>
                    <a:lumOff val="40000"/>
                  </a:schemeClr>
                </a:solidFill>
              </a:rPr>
              <a:t>B.COM(CORPORATE SECRATARYSHIP)</a:t>
            </a:r>
          </a:p>
          <a:p>
            <a:r>
              <a:rPr lang="en-US" dirty="0" smtClean="0">
                <a:solidFill>
                  <a:schemeClr val="bg2">
                    <a:lumMod val="60000"/>
                    <a:lumOff val="40000"/>
                  </a:schemeClr>
                </a:solidFill>
              </a:rPr>
              <a:t>COLLOEGE NAME: VALLAL P.T.LEE CHENGALVARAYA NAICKER ARTS AND SCIENCE COLLEGE. </a:t>
            </a:r>
          </a:p>
          <a:p>
            <a:endParaRPr lang="en-US" b="1" dirty="0">
              <a:solidFill>
                <a:schemeClr val="accent4">
                  <a:lumMod val="50000"/>
                </a:schemeClr>
              </a:solidFill>
            </a:endParaRPr>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214282" y="42860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3643306" y="364331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MEANING OF ATTRITION</a:t>
            </a:r>
          </a:p>
          <a:p>
            <a:r>
              <a:rPr lang="en-US" dirty="0" smtClean="0"/>
              <a:t>EMPLOYEE ATTRITION VS EMPLOYEE TURNOVER</a:t>
            </a:r>
          </a:p>
          <a:p>
            <a:r>
              <a:rPr lang="en-US" dirty="0" smtClean="0"/>
              <a:t>ATTRITION RATE</a:t>
            </a:r>
          </a:p>
          <a:p>
            <a:r>
              <a:rPr lang="en-US" dirty="0" smtClean="0"/>
              <a:t>TYPES OF EMPLOYEE ATTRITION </a:t>
            </a:r>
          </a:p>
          <a:p>
            <a:r>
              <a:rPr lang="en-US" dirty="0" smtClean="0"/>
              <a:t>CALCULATION OF EMPLOYEE ATTRITION</a:t>
            </a:r>
          </a:p>
          <a:p>
            <a:r>
              <a:rPr lang="en-US" dirty="0" smtClean="0"/>
              <a:t>USES OF ATTRITION</a:t>
            </a:r>
          </a:p>
          <a:p>
            <a:r>
              <a:rPr lang="en-US" dirty="0" smtClean="0"/>
              <a:t>TABLE SHOWING OF EMPLOYEE ATTRITION</a:t>
            </a:r>
          </a:p>
          <a:p>
            <a:r>
              <a:rPr lang="en-US" dirty="0" smtClean="0"/>
              <a:t>CHART SHOWING OF EMPLOYEE ATTRITION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sz="quarter" idx="1"/>
          </p:nvPr>
        </p:nvSpPr>
        <p:spPr>
          <a:xfrm>
            <a:off x="914400" y="1428736"/>
            <a:ext cx="8229600" cy="4740277"/>
          </a:xfrm>
        </p:spPr>
        <p:txBody>
          <a:bodyPr>
            <a:normAutofit fontScale="850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39632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sz="quarter"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TotalTime>
  <Words>551</Words>
  <Application>Microsoft Office PowerPoint</Application>
  <PresentationFormat>On-screen Show (4:3)</PresentationFormat>
  <Paragraphs>138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EMPLOYEE ATTRITION ANALYSIS USING EXCEL DASH BOARDS</vt:lpstr>
      <vt:lpstr>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3</cp:revision>
  <dcterms:created xsi:type="dcterms:W3CDTF">2024-08-23T09:08:20Z</dcterms:created>
  <dcterms:modified xsi:type="dcterms:W3CDTF">2024-08-27T07:49:34Z</dcterms:modified>
</cp:coreProperties>
</file>