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3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0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2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47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4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70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3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1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73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2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6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7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4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9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1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2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47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CD0459-6374-4536-9CB7-3FC3F86C6CB9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41AAAE-30AA-48A1-BCA6-3A2951BE1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6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25" y="5141343"/>
            <a:ext cx="8238225" cy="88756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Supervised by: </a:t>
            </a:r>
            <a:r>
              <a:rPr lang="en-GB" sz="1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Dr.</a:t>
            </a:r>
            <a:r>
              <a:rPr lang="en-GB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Sara El-</a:t>
            </a:r>
            <a:r>
              <a:rPr lang="en-GB" sz="1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Metwally</a:t>
            </a:r>
            <a:endParaRPr lang="en-GB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707366"/>
            <a:ext cx="8546052" cy="351095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Flappy Bird proposal Form</a:t>
            </a:r>
            <a:endParaRPr lang="en-GB" sz="4000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4212" y="1827841"/>
            <a:ext cx="7203440" cy="1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6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14068" y="293298"/>
            <a:ext cx="5055079" cy="500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Created by: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14067" y="905774"/>
            <a:ext cx="5055079" cy="1463040"/>
          </a:xfrm>
          <a:prstGeom prst="roundRect">
            <a:avLst>
              <a:gd name="adj" fmla="val 84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Yasmin </a:t>
            </a:r>
            <a:r>
              <a:rPr lang="en-US" dirty="0"/>
              <a:t>H</a:t>
            </a:r>
            <a:r>
              <a:rPr lang="en-US" dirty="0" smtClean="0"/>
              <a:t>assan </a:t>
            </a:r>
            <a:r>
              <a:rPr lang="en-US" dirty="0" err="1"/>
              <a:t>E</a:t>
            </a:r>
            <a:r>
              <a:rPr lang="en-US" dirty="0" err="1" smtClean="0"/>
              <a:t>lbasiony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Mohamed Khaled Mehissn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Mohamed </a:t>
            </a:r>
            <a:r>
              <a:rPr lang="en-US" dirty="0" err="1" smtClean="0"/>
              <a:t>Sobhy</a:t>
            </a:r>
            <a:r>
              <a:rPr lang="en-US" dirty="0" smtClean="0"/>
              <a:t> Abdel-</a:t>
            </a:r>
            <a:r>
              <a:rPr lang="en-US" dirty="0" err="1" smtClean="0"/>
              <a:t>maksoud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14064" y="2836366"/>
            <a:ext cx="5055079" cy="500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idea: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14064" y="3458715"/>
            <a:ext cx="5055079" cy="546338"/>
          </a:xfrm>
          <a:prstGeom prst="roundRect">
            <a:avLst>
              <a:gd name="adj" fmla="val 84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Flappy bird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14064" y="4426599"/>
            <a:ext cx="5055079" cy="500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Description</a:t>
            </a:r>
            <a:r>
              <a:rPr lang="ar-EG" dirty="0" smtClean="0"/>
              <a:t> </a:t>
            </a:r>
            <a:r>
              <a:rPr lang="en-US" dirty="0" smtClean="0"/>
              <a:t>of project: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14063" y="5054314"/>
            <a:ext cx="5055079" cy="1539526"/>
          </a:xfrm>
          <a:prstGeom prst="roundRect">
            <a:avLst>
              <a:gd name="adj" fmla="val 84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this game is about how to fly with a small bird trying to avoid </a:t>
            </a:r>
            <a:r>
              <a:rPr lang="en-GB" dirty="0" err="1" smtClean="0"/>
              <a:t>collisin</a:t>
            </a:r>
            <a:r>
              <a:rPr lang="en-GB" dirty="0" smtClean="0"/>
              <a:t>. passing through each obstacle-gap and trying not to fall by the gravity. And the player loses when he hits a barrier or falls.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04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14068" y="293298"/>
            <a:ext cx="5055079" cy="500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Methodology</a:t>
            </a:r>
            <a:r>
              <a:rPr lang="ar-EG" dirty="0" smtClean="0"/>
              <a:t> </a:t>
            </a:r>
            <a:r>
              <a:rPr lang="en-US" dirty="0" smtClean="0"/>
              <a:t>of project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14067" y="905774"/>
            <a:ext cx="5055079" cy="1463040"/>
          </a:xfrm>
          <a:prstGeom prst="roundRect">
            <a:avLst>
              <a:gd name="adj" fmla="val 84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use an optimized neural network algorithm with a genetic algorithm to create an automated flappy bird game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4066" y="2972951"/>
            <a:ext cx="5055079" cy="500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</a:t>
            </a:r>
            <a:r>
              <a:rPr lang="en-US" dirty="0" smtClean="0"/>
              <a:t>sed technology :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14066" y="3591274"/>
            <a:ext cx="5055079" cy="1519206"/>
          </a:xfrm>
          <a:prstGeom prst="roundRect">
            <a:avLst>
              <a:gd name="adj" fmla="val 84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Language: python , </a:t>
            </a:r>
            <a:r>
              <a:rPr lang="en-US" dirty="0" err="1" smtClean="0"/>
              <a:t>pygame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28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6160" y="1635760"/>
            <a:ext cx="736600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/>
              <a:t>THANK YOU!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81432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105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Courier New</vt:lpstr>
      <vt:lpstr>Tahoma</vt:lpstr>
      <vt:lpstr>Wingdings 3</vt:lpstr>
      <vt:lpstr>Slice</vt:lpstr>
      <vt:lpstr>Supervised by: Dr. Sara El-Metwally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Supervisor: Dr/ sara-elmetwally</dc:title>
  <dc:creator>Microsoft account</dc:creator>
  <cp:lastModifiedBy>Microsoft account</cp:lastModifiedBy>
  <cp:revision>15</cp:revision>
  <dcterms:created xsi:type="dcterms:W3CDTF">2022-03-04T19:50:47Z</dcterms:created>
  <dcterms:modified xsi:type="dcterms:W3CDTF">2022-03-04T22:25:28Z</dcterms:modified>
</cp:coreProperties>
</file>