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7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BD3A-3563-4F96-935B-594A2CEC474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9C8B-6959-41A8-8D97-96A3F5058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BD3A-3563-4F96-935B-594A2CEC474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9C8B-6959-41A8-8D97-96A3F5058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BD3A-3563-4F96-935B-594A2CEC474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9C8B-6959-41A8-8D97-96A3F5058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BD3A-3563-4F96-935B-594A2CEC474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9C8B-6959-41A8-8D97-96A3F5058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BD3A-3563-4F96-935B-594A2CEC474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9C8B-6959-41A8-8D97-96A3F5058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BD3A-3563-4F96-935B-594A2CEC474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9C8B-6959-41A8-8D97-96A3F5058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BD3A-3563-4F96-935B-594A2CEC474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9C8B-6959-41A8-8D97-96A3F5058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BD3A-3563-4F96-935B-594A2CEC474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9C8B-6959-41A8-8D97-96A3F5058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BD3A-3563-4F96-935B-594A2CEC474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9C8B-6959-41A8-8D97-96A3F5058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BD3A-3563-4F96-935B-594A2CEC474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9C8B-6959-41A8-8D97-96A3F5058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BD3A-3563-4F96-935B-594A2CEC474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9C8B-6959-41A8-8D97-96A3F5058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BD3A-3563-4F96-935B-594A2CEC474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9C8B-6959-41A8-8D97-96A3F5058F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00042"/>
            <a:ext cx="8286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BLOCK DIAGRAM FOR PROTABLE COMPONENT TESTER 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00364" y="1428736"/>
            <a:ext cx="1571636" cy="1571636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b="1" dirty="0">
                <a:latin typeface="Times New Roman" pitchFamily="18" charset="0"/>
                <a:cs typeface="Times New Roman" pitchFamily="18" charset="0"/>
              </a:rPr>
              <a:t>NANO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00364" y="3429000"/>
            <a:ext cx="1571636" cy="1000132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LCD with I2C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64315" y="2678901"/>
            <a:ext cx="3286148" cy="785818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Power Supply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29190" y="1428736"/>
            <a:ext cx="1428760" cy="57150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29190" y="2285992"/>
            <a:ext cx="1428760" cy="642942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Pin</a:t>
            </a:r>
          </a:p>
          <a:p>
            <a:pPr algn="ctr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Header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2500298" y="221455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00298" y="392906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5400000">
            <a:off x="3571868" y="321468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164146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572000" y="185736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4572000" y="257174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Mokhanes A</dc:creator>
  <cp:lastModifiedBy>Mokhanes A</cp:lastModifiedBy>
  <cp:revision>1</cp:revision>
  <dcterms:created xsi:type="dcterms:W3CDTF">2024-10-08T15:25:22Z</dcterms:created>
  <dcterms:modified xsi:type="dcterms:W3CDTF">2024-10-08T15:38:34Z</dcterms:modified>
</cp:coreProperties>
</file>