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084-15EB-460E-A274-A87F83A0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92EFD-D076-4BD9-B669-C5E68B28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3B1C2-B819-45EA-85F4-1836BA1D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7BEF-0433-45B9-827C-85842A7A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1F54-BB6F-42A8-95B5-0A6DB5B9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3125-E0F8-4520-84AF-F433184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84517-6EE8-43B3-857A-252ECE88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8E23-EFA9-4B96-BCA7-DC32000D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40A6-3A35-442C-A35D-EA17E78A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4331-FD9A-4A0F-8383-286A1230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0C3FA-6FC0-43CD-8DE0-884683B69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AE113-1C42-4C63-9114-5FD5866B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CD58-CD9A-4834-B632-12D94630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33A7-30D4-4068-BFDA-9ED5682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548F-3CF1-4493-BC23-7EDE86C9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89AA-AB7C-4CE2-9BF8-1556FB3C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E8A9-4CCB-49D0-80C0-99ADAC4F6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49DF-4FF0-445D-BEB9-BE5012F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B046-0774-4755-B9D4-365785AC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325C-91BA-4D14-8787-AE7F299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EA3F-9D35-49AA-BBDE-3626317F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086E-828B-4753-8CA5-E776FE77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643E-B607-4826-BDCB-11F3490A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0279-7178-4026-B644-BE06EC25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1F6B-08AC-4E37-A0E0-859EB58C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394F-A3AF-4BB5-BCF2-AD4BD99E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17B88-225F-42FF-8909-B3C5C08B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AB85-3C5B-4A11-AE0A-A643F047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1D24-AEBE-473B-A844-E7EAE22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C0F8-3C93-43DB-B896-1DCE128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9ED-4C3B-4237-8972-0491D06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D7EA-F18C-46FC-B0D8-9D16AF76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942F-184A-4445-BB7D-7ABAA0D0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F756-249B-41BB-B406-105C5E1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32DD-BAB2-42DE-9A67-6F9A3840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F9F1-ED53-4B06-BB94-A48540E9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12E5-EB41-451C-80B8-5798CE87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9F00-9FA4-400D-87AF-867D6CFB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CB58C-CB5D-4350-AF48-9B90D7F7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9E52-FC84-48D4-9049-B522325C6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AC14-AC94-4E76-9485-913A19564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E622B-78F5-4E25-81B5-61BA2A2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48A57-BA30-4A72-901D-4F5CB505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DE0A5-4691-4FBB-A2AA-5C0E94E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1275-0C06-4B22-8FC2-57A3A02A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D029-111A-4F58-83F9-15277C08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2DF9-983C-4F9C-B989-D6D374EA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F06F-CFB4-4A1A-A383-6F91E43A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177C3-D9DF-450D-B833-17923810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D306C-D000-4CBF-A2CD-CCC84900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4CE8-4767-4D7B-8E2E-D4B7FD97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F630-3878-45BA-9943-ED60BCA8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61CB-AEC4-4C36-941C-38A320AF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B67CA-6184-4F93-A51D-976CC294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4E965-218B-4DCB-91D1-80C06711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559A-0D54-4A7F-893B-011561A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27E68-3EF3-4FB4-BF86-F5A70932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C4B-1123-48CE-9F30-A03BF55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47799-8546-474B-A435-507F7BE97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3ADB0-467F-4246-AA39-ED7C8562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569B8-8846-4EC6-A358-C9E5706A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9000-EF78-45F4-8508-656FED7F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0D06-BBB8-4FDE-8662-4EE904B1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F9926-4D04-459A-80E2-54A755DB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34EA-5907-4666-8C5E-440F443F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E04C-E78C-45B8-AD56-55FB24CFC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AD67-1FCF-4C27-97E3-C033A99ACD1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7170-2EB2-40D3-8AD0-F4BA14287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A1FE-9238-4209-BD6C-E315865C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FD93-E05D-46F5-8286-6CC1C10A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CAB-3839-489B-B670-37E3A827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AAC74-AA42-4AB5-AA3D-3809807CD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Insights from Our World In Data</a:t>
            </a:r>
          </a:p>
        </p:txBody>
      </p:sp>
    </p:spTree>
    <p:extLst>
      <p:ext uri="{BB962C8B-B14F-4D97-AF65-F5344CB8AC3E}">
        <p14:creationId xmlns:p14="http://schemas.microsoft.com/office/powerpoint/2010/main" val="327256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7C17-3A42-40B7-88D2-0C994F1F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Country-Specific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1571A-283D-4453-9426-59202696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858169"/>
            <a:ext cx="9220200" cy="4286250"/>
          </a:xfrm>
        </p:spPr>
      </p:pic>
    </p:spTree>
    <p:extLst>
      <p:ext uri="{BB962C8B-B14F-4D97-AF65-F5344CB8AC3E}">
        <p14:creationId xmlns:p14="http://schemas.microsoft.com/office/powerpoint/2010/main" val="300995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6AA4-EAB6-4470-8752-E402E341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88" y="3059084"/>
            <a:ext cx="10533611" cy="130509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                           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                              Thank You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C13E-0F58-4030-BF13-FA0CCB0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8839-CF65-405A-A8C1-65979828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dataset provides COVID-19 related data from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Our World In 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https://ourworldindata.org/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for analysis and research purposes. The dataset includes various metrics such as total cases, total deaths, vaccination data, and more, organized by country and continent.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A51B-6D8C-4A40-9DB8-9A8BC4F2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 Source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A65A-7A4C-43C7-875C-31A4C3149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**Dataset Name**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Our World In Data - COVID-19 Dataset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**Data Source**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COVID-19 Data from Our World In 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https://covid.ourworldindata.org/data/owid-covid-data.csv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**Last Update**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 the dataset for the latest update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https://covid.ourworldindata.org/data/owid-covid-data.csv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552-8BE8-4F1E-8A2B-7C3A4A17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18F2-0459-49EA-B49F-701F6950A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Define the Scope: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Clearly define the scope of your analysis. For example, are you exploring the impact of COVID-19 globally, regionally, or focusing on a specific country?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Specify the Questions: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Clearly state the questions you are seeking to answer through your analysis. For instance: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What are the trends in COVID-19 cases and deaths globally?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How does vaccination coverage vary across different regions?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What demographic factors might influence the spread of the virus?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Highlight the Relevance: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Explain why the problem or questions you're addressing are relevant or significant. Consider the broader context and potential implications.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Provide Context: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Briefly provide context for why understanding COVID-19 trends and related factors is important. This could include public health considerations, policy implications, or societal impact.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Set Expectations: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Manage expectations by mentioning the limitations of your analysis. Acknowledge any constraints in the data or potential uncertainties.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9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C56-4BBD-44A0-9D0F-88C0BBBF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Columns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26FF-1D94-400B-B526-E6764B84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**date**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Date of the data entry.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**location**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Country or region name.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**continent**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Continent to which the country belongs.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total_cases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confirmed COVID-19 cases.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new_cases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Daily new confirmed cases.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total_deaths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confirmed COVID-19 deaths.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new_deaths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Daily new confirmed deaths.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8.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total_cases_per_million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confirmed cases per million people.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9.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new_cases_per_million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Daily new cases per million people.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total_deaths_per_million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deaths per million people.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11.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new_deaths_per_million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Daily new deaths per million people.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12.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total_vaccinations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COVID-19 vaccinations.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13.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people_vaccinated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number of individuals who received at least one vaccine dose.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14.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people_fully_vaccinated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number of individuals who received all required vaccine doses.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15.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new_vaccinations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Daily new COVID-19 vaccinations.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16.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**population**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Total population of the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30A-A01B-4E5D-8A86-0D5E0C6C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Data Cleaning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942C-51E0-475B-996A-AA554839D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Briefly discuss any data cleaning steps you performed, handling missing values, converting data types, etc.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C757-968B-4259-B44C-80F49F8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 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      Exploratory Data Analysis (EDA)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4E6D7-6754-4CE5-8891-F6C85BA5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3" y="1467471"/>
            <a:ext cx="10379679" cy="4825264"/>
          </a:xfrm>
        </p:spPr>
      </p:pic>
    </p:spTree>
    <p:extLst>
      <p:ext uri="{BB962C8B-B14F-4D97-AF65-F5344CB8AC3E}">
        <p14:creationId xmlns:p14="http://schemas.microsoft.com/office/powerpoint/2010/main" val="132312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3ADE-DB46-46AD-A08D-4EE90CB5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 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      Exploratory Data Analysis (EDA)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58DEE0-BAAB-4FFA-AB40-4B3F9C5C80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007"/>
            <a:ext cx="5181600" cy="276457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81AABA-E6EE-43A4-B751-2E935304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7647"/>
            <a:ext cx="5181600" cy="2764573"/>
          </a:xfrm>
        </p:spPr>
      </p:pic>
    </p:spTree>
    <p:extLst>
      <p:ext uri="{BB962C8B-B14F-4D97-AF65-F5344CB8AC3E}">
        <p14:creationId xmlns:p14="http://schemas.microsoft.com/office/powerpoint/2010/main" val="42225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97AA-FCC1-4CE5-924F-3596765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48746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          Regional Variations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245D7-3B37-433E-B5A0-A15E37AC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75" y="1825625"/>
            <a:ext cx="8155650" cy="4351338"/>
          </a:xfrm>
        </p:spPr>
      </p:pic>
    </p:spTree>
    <p:extLst>
      <p:ext uri="{BB962C8B-B14F-4D97-AF65-F5344CB8AC3E}">
        <p14:creationId xmlns:p14="http://schemas.microsoft.com/office/powerpoint/2010/main" val="24766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Söhne</vt:lpstr>
      <vt:lpstr>Office Theme</vt:lpstr>
      <vt:lpstr>COVID-19 Data Analysis</vt:lpstr>
      <vt:lpstr>Introduction</vt:lpstr>
      <vt:lpstr>Data Source </vt:lpstr>
      <vt:lpstr>Problem Statement</vt:lpstr>
      <vt:lpstr>Columns </vt:lpstr>
      <vt:lpstr>Data Cleaning </vt:lpstr>
      <vt:lpstr>            Exploratory Data Analysis (EDA) </vt:lpstr>
      <vt:lpstr>            Exploratory Data Analysis (EDA) </vt:lpstr>
      <vt:lpstr>                Regional Variations</vt:lpstr>
      <vt:lpstr>      Country-Specific Analysis</vt:lpstr>
      <vt:lpstr>                               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ELZAHBIA</dc:creator>
  <cp:lastModifiedBy>ELZAHBIA</cp:lastModifiedBy>
  <cp:revision>5</cp:revision>
  <dcterms:created xsi:type="dcterms:W3CDTF">2023-11-24T04:33:44Z</dcterms:created>
  <dcterms:modified xsi:type="dcterms:W3CDTF">2023-11-24T05:35:40Z</dcterms:modified>
</cp:coreProperties>
</file>