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F9DEF2D-8635-4CA0-8866-215CCDF1580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97929B1-E32D-49AE-8F1A-95881BBA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3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F2D-8635-4CA0-8866-215CCDF1580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9B1-E32D-49AE-8F1A-95881BBA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5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F2D-8635-4CA0-8866-215CCDF1580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9B1-E32D-49AE-8F1A-95881BBA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70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F2D-8635-4CA0-8866-215CCDF1580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9B1-E32D-49AE-8F1A-95881BBA662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6031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F2D-8635-4CA0-8866-215CCDF1580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9B1-E32D-49AE-8F1A-95881BBA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8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F2D-8635-4CA0-8866-215CCDF1580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9B1-E32D-49AE-8F1A-95881BBA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94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F2D-8635-4CA0-8866-215CCDF1580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9B1-E32D-49AE-8F1A-95881BBA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96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F2D-8635-4CA0-8866-215CCDF1580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9B1-E32D-49AE-8F1A-95881BBA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89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F2D-8635-4CA0-8866-215CCDF1580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9B1-E32D-49AE-8F1A-95881BBA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0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F2D-8635-4CA0-8866-215CCDF1580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9B1-E32D-49AE-8F1A-95881BBA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0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F2D-8635-4CA0-8866-215CCDF1580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9B1-E32D-49AE-8F1A-95881BBA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1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F2D-8635-4CA0-8866-215CCDF1580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9B1-E32D-49AE-8F1A-95881BBA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6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F2D-8635-4CA0-8866-215CCDF1580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9B1-E32D-49AE-8F1A-95881BBA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1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F2D-8635-4CA0-8866-215CCDF1580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9B1-E32D-49AE-8F1A-95881BBA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0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F2D-8635-4CA0-8866-215CCDF1580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9B1-E32D-49AE-8F1A-95881BBA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9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F2D-8635-4CA0-8866-215CCDF1580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9B1-E32D-49AE-8F1A-95881BBA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0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F2D-8635-4CA0-8866-215CCDF1580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9B1-E32D-49AE-8F1A-95881BBA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DEF2D-8635-4CA0-8866-215CCDF1580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29B1-E32D-49AE-8F1A-95881BBA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23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opscience.iop.org/article/10.1088/1742-6596/1755/1/012006/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rstwEZaGsu162AWpZCKRGqhOOZo_0Ng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409066-0D2A-C4FB-49B9-66C8510BCEA5}"/>
              </a:ext>
            </a:extLst>
          </p:cNvPr>
          <p:cNvSpPr txBox="1"/>
          <p:nvPr/>
        </p:nvSpPr>
        <p:spPr>
          <a:xfrm>
            <a:off x="1094872" y="589547"/>
            <a:ext cx="9204159" cy="5253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5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Paper details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Author name:</a:t>
            </a:r>
            <a:r>
              <a:rPr lang="en-US" sz="2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KH Teoh.</a:t>
            </a:r>
            <a:endParaRPr lang="en-US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Paper name:</a:t>
            </a:r>
            <a:r>
              <a:rPr lang="en-US" sz="25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Face Recognition and Identification using Deep Learning Approach.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Paper Link: </a:t>
            </a:r>
            <a:r>
              <a:rPr lang="en-US" sz="2500" dirty="0"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https://iopscience.iop.org/article/10.1088/1742-6596/1755/1/012006/pdf</a:t>
            </a:r>
            <a:endParaRPr lang="en-US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Publisher name: IOP Publishing.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Year of publication: 2021.</a:t>
            </a:r>
            <a:endParaRPr lang="ar-EG" sz="25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ar-EG" sz="2800" dirty="0"/>
              <a:t>	</a:t>
            </a:r>
            <a:r>
              <a:rPr lang="en-US" sz="2800" dirty="0"/>
              <a:t>Paper Architecture: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[CONV – POOL – CONV – POOL- CONV – DROPOUT – FLATTEN-FC 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9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C0D503-C7DB-8B01-1737-D87D90783AA2}"/>
              </a:ext>
            </a:extLst>
          </p:cNvPr>
          <p:cNvSpPr txBox="1"/>
          <p:nvPr/>
        </p:nvSpPr>
        <p:spPr>
          <a:xfrm>
            <a:off x="1277258" y="700240"/>
            <a:ext cx="9956800" cy="4625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6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Link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https://drive.google.com/drive/folders/1rstwEZaGsu162AWpZCKRGqhOOZo_0NgW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Number of samples:1500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Classes number: 5	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Classes labels: [“Ahmed Amr” , ”Mohamed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labib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,  “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Bebo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, ”Mohamed Mokhtar” , ”Hossam Ali”]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dimension of images: 3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03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610FC4-E35E-5493-C55B-13B8A413CE00}"/>
              </a:ext>
            </a:extLst>
          </p:cNvPr>
          <p:cNvSpPr txBox="1"/>
          <p:nvPr/>
        </p:nvSpPr>
        <p:spPr>
          <a:xfrm>
            <a:off x="1359567" y="529390"/>
            <a:ext cx="6954253" cy="4824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000" b="1" kern="0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  <a:endParaRPr lang="en-US" sz="30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Number of training data: 1125 (75%)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Number of test data: 375 (25%)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"/>
            </a:pP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GB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Hyper-parameters</a:t>
            </a:r>
            <a:endParaRPr lang="en-US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0292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initial learning rate = 0.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GB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01</a:t>
            </a:r>
            <a:endParaRPr lang="en-US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0292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optimizer = </a:t>
            </a:r>
            <a:r>
              <a:rPr lang="en-GB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adam</a:t>
            </a:r>
            <a:endParaRPr lang="en-US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0292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regularization = dropout</a:t>
            </a:r>
            <a:endParaRPr lang="en-US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0292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batch size =32</a:t>
            </a:r>
            <a:endParaRPr lang="en-US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0292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Number of epochs = 15</a:t>
            </a:r>
            <a:endParaRPr lang="en-US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2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3" name="Rectangle 132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4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77E9A5F-CD4C-C5A7-CC48-644331E63883}"/>
              </a:ext>
            </a:extLst>
          </p:cNvPr>
          <p:cNvSpPr txBox="1"/>
          <p:nvPr/>
        </p:nvSpPr>
        <p:spPr>
          <a:xfrm>
            <a:off x="7914894" y="1122363"/>
            <a:ext cx="315622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effectLst/>
                <a:latin typeface="+mj-lt"/>
                <a:ea typeface="+mj-ea"/>
                <a:cs typeface="+mj-cs"/>
              </a:rPr>
              <a:t>Block diagram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6AF02EC-83B6-D3FB-C9F0-99D2944810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2" r="15085" b="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37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1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6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8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93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41432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2">
            <a:extLst>
              <a:ext uri="{FF2B5EF4-FFF2-40B4-BE49-F238E27FC236}">
                <a16:creationId xmlns:a16="http://schemas.microsoft.com/office/drawing/2014/main" id="{E99A004A-E705-4ADD-99EC-C47A5FE61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8C296DD9-4920-4569-A4D3-BFB4C975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7" name="Rectangle 5">
              <a:extLst>
                <a:ext uri="{FF2B5EF4-FFF2-40B4-BE49-F238E27FC236}">
                  <a16:creationId xmlns:a16="http://schemas.microsoft.com/office/drawing/2014/main" id="{616290DB-0B0E-40CC-B718-62D60944A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60AFE2A3-7936-482E-B022-F90A13276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C4EECE49-D85D-4373-B180-9F4F1635E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Rectangle 8">
              <a:extLst>
                <a:ext uri="{FF2B5EF4-FFF2-40B4-BE49-F238E27FC236}">
                  <a16:creationId xmlns:a16="http://schemas.microsoft.com/office/drawing/2014/main" id="{3D0A269C-DD6E-470E-9789-7A5C88C1B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1" name="Freeform 9">
              <a:extLst>
                <a:ext uri="{FF2B5EF4-FFF2-40B4-BE49-F238E27FC236}">
                  <a16:creationId xmlns:a16="http://schemas.microsoft.com/office/drawing/2014/main" id="{9D9EF577-980B-4C3D-AA79-FB1A8FB37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0">
              <a:extLst>
                <a:ext uri="{FF2B5EF4-FFF2-40B4-BE49-F238E27FC236}">
                  <a16:creationId xmlns:a16="http://schemas.microsoft.com/office/drawing/2014/main" id="{F2A6B6D2-9443-4421-91CA-3EF1A6DD4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3D9A14BB-7BAE-487D-8843-05CB9B9DF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2">
              <a:extLst>
                <a:ext uri="{FF2B5EF4-FFF2-40B4-BE49-F238E27FC236}">
                  <a16:creationId xmlns:a16="http://schemas.microsoft.com/office/drawing/2014/main" id="{9C16B978-EFFC-4AEC-AE66-80FE210C3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1931730E-419A-48BE-97F4-27E6EE59D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CC364B3A-B9AB-4106-AD76-6E94319B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5">
              <a:extLst>
                <a:ext uri="{FF2B5EF4-FFF2-40B4-BE49-F238E27FC236}">
                  <a16:creationId xmlns:a16="http://schemas.microsoft.com/office/drawing/2014/main" id="{B24328AB-A466-4E19-9885-4196A1EB0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6">
              <a:extLst>
                <a:ext uri="{FF2B5EF4-FFF2-40B4-BE49-F238E27FC236}">
                  <a16:creationId xmlns:a16="http://schemas.microsoft.com/office/drawing/2014/main" id="{00D28C03-0D41-4319-8BA1-C804D0806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5469D8E9-8C72-400D-B415-D628A6271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8">
              <a:extLst>
                <a:ext uri="{FF2B5EF4-FFF2-40B4-BE49-F238E27FC236}">
                  <a16:creationId xmlns:a16="http://schemas.microsoft.com/office/drawing/2014/main" id="{2465C93D-2544-415D-9709-B07094E1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9">
              <a:extLst>
                <a:ext uri="{FF2B5EF4-FFF2-40B4-BE49-F238E27FC236}">
                  <a16:creationId xmlns:a16="http://schemas.microsoft.com/office/drawing/2014/main" id="{E1FF1E02-7B4D-4B28-B3DF-F3A1B4654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0">
              <a:extLst>
                <a:ext uri="{FF2B5EF4-FFF2-40B4-BE49-F238E27FC236}">
                  <a16:creationId xmlns:a16="http://schemas.microsoft.com/office/drawing/2014/main" id="{335B903E-D719-406D-BDE9-BB8D50D0A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1">
              <a:extLst>
                <a:ext uri="{FF2B5EF4-FFF2-40B4-BE49-F238E27FC236}">
                  <a16:creationId xmlns:a16="http://schemas.microsoft.com/office/drawing/2014/main" id="{E1C1E720-A438-4A6D-91B3-9AA0D5CB3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2">
              <a:extLst>
                <a:ext uri="{FF2B5EF4-FFF2-40B4-BE49-F238E27FC236}">
                  <a16:creationId xmlns:a16="http://schemas.microsoft.com/office/drawing/2014/main" id="{3FF14E1F-9A5F-47ED-B5A5-D0E84A75A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3">
              <a:extLst>
                <a:ext uri="{FF2B5EF4-FFF2-40B4-BE49-F238E27FC236}">
                  <a16:creationId xmlns:a16="http://schemas.microsoft.com/office/drawing/2014/main" id="{58537895-7597-4E34-A82E-DB80E3522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4">
              <a:extLst>
                <a:ext uri="{FF2B5EF4-FFF2-40B4-BE49-F238E27FC236}">
                  <a16:creationId xmlns:a16="http://schemas.microsoft.com/office/drawing/2014/main" id="{40BC1D92-9853-4629-92CF-EB397B773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5">
              <a:extLst>
                <a:ext uri="{FF2B5EF4-FFF2-40B4-BE49-F238E27FC236}">
                  <a16:creationId xmlns:a16="http://schemas.microsoft.com/office/drawing/2014/main" id="{2F46138B-3BB1-433D-9FC5-FFB446DA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6">
              <a:extLst>
                <a:ext uri="{FF2B5EF4-FFF2-40B4-BE49-F238E27FC236}">
                  <a16:creationId xmlns:a16="http://schemas.microsoft.com/office/drawing/2014/main" id="{705F8668-DED9-4E70-B012-F96EA8230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7">
              <a:extLst>
                <a:ext uri="{FF2B5EF4-FFF2-40B4-BE49-F238E27FC236}">
                  <a16:creationId xmlns:a16="http://schemas.microsoft.com/office/drawing/2014/main" id="{E0B76A71-CCB8-48C1-B58D-9F8BCC642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8">
              <a:extLst>
                <a:ext uri="{FF2B5EF4-FFF2-40B4-BE49-F238E27FC236}">
                  <a16:creationId xmlns:a16="http://schemas.microsoft.com/office/drawing/2014/main" id="{840BFA44-4BF2-4009-B96F-25A3174A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9">
              <a:extLst>
                <a:ext uri="{FF2B5EF4-FFF2-40B4-BE49-F238E27FC236}">
                  <a16:creationId xmlns:a16="http://schemas.microsoft.com/office/drawing/2014/main" id="{8E3B9AA2-5D9A-45DB-9EB2-16EF74057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0">
              <a:extLst>
                <a:ext uri="{FF2B5EF4-FFF2-40B4-BE49-F238E27FC236}">
                  <a16:creationId xmlns:a16="http://schemas.microsoft.com/office/drawing/2014/main" id="{24896DDB-3C81-493E-A789-BF769468E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1">
              <a:extLst>
                <a:ext uri="{FF2B5EF4-FFF2-40B4-BE49-F238E27FC236}">
                  <a16:creationId xmlns:a16="http://schemas.microsoft.com/office/drawing/2014/main" id="{4462B258-CAFC-4734-9312-6F569E538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2">
              <a:extLst>
                <a:ext uri="{FF2B5EF4-FFF2-40B4-BE49-F238E27FC236}">
                  <a16:creationId xmlns:a16="http://schemas.microsoft.com/office/drawing/2014/main" id="{BE8B517B-551B-4525-A281-F5F8B85B2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Rectangle 33">
              <a:extLst>
                <a:ext uri="{FF2B5EF4-FFF2-40B4-BE49-F238E27FC236}">
                  <a16:creationId xmlns:a16="http://schemas.microsoft.com/office/drawing/2014/main" id="{AF26DF84-45AD-4F87-9DC7-12E4CEF8A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6" name="Freeform 34">
              <a:extLst>
                <a:ext uri="{FF2B5EF4-FFF2-40B4-BE49-F238E27FC236}">
                  <a16:creationId xmlns:a16="http://schemas.microsoft.com/office/drawing/2014/main" id="{D5ED6F7A-06FF-4699-9524-4AD60D4A0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5">
              <a:extLst>
                <a:ext uri="{FF2B5EF4-FFF2-40B4-BE49-F238E27FC236}">
                  <a16:creationId xmlns:a16="http://schemas.microsoft.com/office/drawing/2014/main" id="{46C063AD-6A18-4523-A63F-E683F88AE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36">
              <a:extLst>
                <a:ext uri="{FF2B5EF4-FFF2-40B4-BE49-F238E27FC236}">
                  <a16:creationId xmlns:a16="http://schemas.microsoft.com/office/drawing/2014/main" id="{77414834-7414-4CCF-8C1E-3D9A10025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7">
              <a:extLst>
                <a:ext uri="{FF2B5EF4-FFF2-40B4-BE49-F238E27FC236}">
                  <a16:creationId xmlns:a16="http://schemas.microsoft.com/office/drawing/2014/main" id="{16AF7EB8-CB66-4BD3-8606-3B72A1C3F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8">
              <a:extLst>
                <a:ext uri="{FF2B5EF4-FFF2-40B4-BE49-F238E27FC236}">
                  <a16:creationId xmlns:a16="http://schemas.microsoft.com/office/drawing/2014/main" id="{0D458FB2-B97D-48B2-B54A-DFB471491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9">
              <a:extLst>
                <a:ext uri="{FF2B5EF4-FFF2-40B4-BE49-F238E27FC236}">
                  <a16:creationId xmlns:a16="http://schemas.microsoft.com/office/drawing/2014/main" id="{81012E75-1279-46A3-BFEF-45390429D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0">
              <a:extLst>
                <a:ext uri="{FF2B5EF4-FFF2-40B4-BE49-F238E27FC236}">
                  <a16:creationId xmlns:a16="http://schemas.microsoft.com/office/drawing/2014/main" id="{2AE95D31-F453-4CA1-B61E-470B516A7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1">
              <a:extLst>
                <a:ext uri="{FF2B5EF4-FFF2-40B4-BE49-F238E27FC236}">
                  <a16:creationId xmlns:a16="http://schemas.microsoft.com/office/drawing/2014/main" id="{8CCD1BC5-D101-4C01-81C1-7FF8742A9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2">
              <a:extLst>
                <a:ext uri="{FF2B5EF4-FFF2-40B4-BE49-F238E27FC236}">
                  <a16:creationId xmlns:a16="http://schemas.microsoft.com/office/drawing/2014/main" id="{A17E8AE7-5402-4272-B835-4D7737FB9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3">
              <a:extLst>
                <a:ext uri="{FF2B5EF4-FFF2-40B4-BE49-F238E27FC236}">
                  <a16:creationId xmlns:a16="http://schemas.microsoft.com/office/drawing/2014/main" id="{A70BA0F0-662B-400D-96F0-856775AD8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44">
              <a:extLst>
                <a:ext uri="{FF2B5EF4-FFF2-40B4-BE49-F238E27FC236}">
                  <a16:creationId xmlns:a16="http://schemas.microsoft.com/office/drawing/2014/main" id="{6237128A-850A-48F0-B2BD-75F22AB96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Rectangle 45">
              <a:extLst>
                <a:ext uri="{FF2B5EF4-FFF2-40B4-BE49-F238E27FC236}">
                  <a16:creationId xmlns:a16="http://schemas.microsoft.com/office/drawing/2014/main" id="{2B197E08-8492-4A4E-B361-F87B18AA8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8" name="Freeform 46">
              <a:extLst>
                <a:ext uri="{FF2B5EF4-FFF2-40B4-BE49-F238E27FC236}">
                  <a16:creationId xmlns:a16="http://schemas.microsoft.com/office/drawing/2014/main" id="{4B13D97A-EA45-4023-B87C-42D1A2C2F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47">
              <a:extLst>
                <a:ext uri="{FF2B5EF4-FFF2-40B4-BE49-F238E27FC236}">
                  <a16:creationId xmlns:a16="http://schemas.microsoft.com/office/drawing/2014/main" id="{2F7138EF-D76C-4BF2-8432-A1EABFC15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48">
              <a:extLst>
                <a:ext uri="{FF2B5EF4-FFF2-40B4-BE49-F238E27FC236}">
                  <a16:creationId xmlns:a16="http://schemas.microsoft.com/office/drawing/2014/main" id="{F43FE86F-2580-40CA-9851-CE60402D0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49">
              <a:extLst>
                <a:ext uri="{FF2B5EF4-FFF2-40B4-BE49-F238E27FC236}">
                  <a16:creationId xmlns:a16="http://schemas.microsoft.com/office/drawing/2014/main" id="{76E94030-098A-4B0D-B7BD-D1F73DC9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0">
              <a:extLst>
                <a:ext uri="{FF2B5EF4-FFF2-40B4-BE49-F238E27FC236}">
                  <a16:creationId xmlns:a16="http://schemas.microsoft.com/office/drawing/2014/main" id="{DFCB050E-19EC-4CFF-83D8-FDA88BE8C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1">
              <a:extLst>
                <a:ext uri="{FF2B5EF4-FFF2-40B4-BE49-F238E27FC236}">
                  <a16:creationId xmlns:a16="http://schemas.microsoft.com/office/drawing/2014/main" id="{0892EE70-B2D4-487F-945A-B01FFFCAA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2">
              <a:extLst>
                <a:ext uri="{FF2B5EF4-FFF2-40B4-BE49-F238E27FC236}">
                  <a16:creationId xmlns:a16="http://schemas.microsoft.com/office/drawing/2014/main" id="{964C8FC1-25EC-4D77-816B-89FFB96AF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3">
              <a:extLst>
                <a:ext uri="{FF2B5EF4-FFF2-40B4-BE49-F238E27FC236}">
                  <a16:creationId xmlns:a16="http://schemas.microsoft.com/office/drawing/2014/main" id="{A2B48E43-E761-478E-9E44-78D0B5EBD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4">
              <a:extLst>
                <a:ext uri="{FF2B5EF4-FFF2-40B4-BE49-F238E27FC236}">
                  <a16:creationId xmlns:a16="http://schemas.microsoft.com/office/drawing/2014/main" id="{E8F56C10-368E-446A-9DB9-32DAD9A75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55">
              <a:extLst>
                <a:ext uri="{FF2B5EF4-FFF2-40B4-BE49-F238E27FC236}">
                  <a16:creationId xmlns:a16="http://schemas.microsoft.com/office/drawing/2014/main" id="{0F48D8AD-0D3C-4717-A781-3E158CBF1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56">
              <a:extLst>
                <a:ext uri="{FF2B5EF4-FFF2-40B4-BE49-F238E27FC236}">
                  <a16:creationId xmlns:a16="http://schemas.microsoft.com/office/drawing/2014/main" id="{E8F033A8-FACE-4212-853A-D7325618F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57">
              <a:extLst>
                <a:ext uri="{FF2B5EF4-FFF2-40B4-BE49-F238E27FC236}">
                  <a16:creationId xmlns:a16="http://schemas.microsoft.com/office/drawing/2014/main" id="{C7DDDBB4-AE52-4223-BE94-FA238EAAF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58">
              <a:extLst>
                <a:ext uri="{FF2B5EF4-FFF2-40B4-BE49-F238E27FC236}">
                  <a16:creationId xmlns:a16="http://schemas.microsoft.com/office/drawing/2014/main" id="{C00175D9-DBCB-40AD-B791-5D9DD885E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EDB9B3-D940-182A-23B7-1F729858EFF2}"/>
              </a:ext>
            </a:extLst>
          </p:cNvPr>
          <p:cNvSpPr txBox="1"/>
          <p:nvPr/>
        </p:nvSpPr>
        <p:spPr>
          <a:xfrm>
            <a:off x="8057397" y="1113282"/>
            <a:ext cx="3720265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atin typeface="+mj-lt"/>
                <a:ea typeface="+mj-ea"/>
                <a:cs typeface="+mj-cs"/>
              </a:rPr>
              <a:t>Result and visualization</a:t>
            </a:r>
          </a:p>
        </p:txBody>
      </p:sp>
      <p:sp>
        <p:nvSpPr>
          <p:cNvPr id="142" name="Round Single Corner Rectangle 26">
            <a:extLst>
              <a:ext uri="{FF2B5EF4-FFF2-40B4-BE49-F238E27FC236}">
                <a16:creationId xmlns:a16="http://schemas.microsoft.com/office/drawing/2014/main" id="{60DDA88A-8E06-4A68-98C1-2518CE621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8949" y="808057"/>
            <a:ext cx="3281362" cy="2536764"/>
          </a:xfrm>
          <a:prstGeom prst="round1Rect">
            <a:avLst>
              <a:gd name="adj" fmla="val 6363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B8352A4F-2E64-A337-1400-A67B13B83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10" y="793770"/>
            <a:ext cx="3275502" cy="2588270"/>
          </a:xfrm>
          <a:prstGeom prst="rect">
            <a:avLst/>
          </a:prstGeom>
        </p:spPr>
      </p:pic>
      <p:sp>
        <p:nvSpPr>
          <p:cNvPr id="144" name="Round Diagonal Corner Rectangle 25">
            <a:extLst>
              <a:ext uri="{FF2B5EF4-FFF2-40B4-BE49-F238E27FC236}">
                <a16:creationId xmlns:a16="http://schemas.microsoft.com/office/drawing/2014/main" id="{4FBB5987-75C4-42FA-B1A5-F321CC39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2176" y="808056"/>
            <a:ext cx="3282696" cy="2536765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DFB865EF-210E-AD58-7427-AA83CF20CE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13" y="815550"/>
            <a:ext cx="3275502" cy="2529271"/>
          </a:xfrm>
          <a:prstGeom prst="rect">
            <a:avLst/>
          </a:prstGeom>
        </p:spPr>
      </p:pic>
      <p:sp>
        <p:nvSpPr>
          <p:cNvPr id="146" name="Round Diagonal Corner Rectangle 12">
            <a:extLst>
              <a:ext uri="{FF2B5EF4-FFF2-40B4-BE49-F238E27FC236}">
                <a16:creationId xmlns:a16="http://schemas.microsoft.com/office/drawing/2014/main" id="{A77CD59B-DC5B-4792-8D83-AD4C90713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326" y="3505685"/>
            <a:ext cx="3282696" cy="2536765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F99F10B-39DC-CE0A-F993-184FD6735C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3491398"/>
            <a:ext cx="3213535" cy="2487127"/>
          </a:xfrm>
          <a:prstGeom prst="rect">
            <a:avLst/>
          </a:prstGeom>
        </p:spPr>
      </p:pic>
      <p:sp>
        <p:nvSpPr>
          <p:cNvPr id="148" name="Round Single Corner Rectangle 27">
            <a:extLst>
              <a:ext uri="{FF2B5EF4-FFF2-40B4-BE49-F238E27FC236}">
                <a16:creationId xmlns:a16="http://schemas.microsoft.com/office/drawing/2014/main" id="{0B95FD45-BF6D-4CD6-9734-A4CC77310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251677" y="3505687"/>
            <a:ext cx="3281238" cy="2536763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6922B2D-DCEC-1DD0-1E50-EE814D5B02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677" y="3452261"/>
            <a:ext cx="3275502" cy="243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09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128</TotalTime>
  <Words>184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Times New Roman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Amr</dc:creator>
  <cp:lastModifiedBy>Ahmed Amr</cp:lastModifiedBy>
  <cp:revision>14</cp:revision>
  <dcterms:created xsi:type="dcterms:W3CDTF">2022-05-16T11:59:37Z</dcterms:created>
  <dcterms:modified xsi:type="dcterms:W3CDTF">2022-05-16T15:26:53Z</dcterms:modified>
</cp:coreProperties>
</file>