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4" r:id="rId3"/>
    <p:sldId id="258" r:id="rId4"/>
    <p:sldId id="259" r:id="rId5"/>
    <p:sldId id="261" r:id="rId6"/>
    <p:sldId id="309" r:id="rId7"/>
    <p:sldId id="32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27C7-4EE8-438E-AD35-C10B7CB77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26076-5284-4C26-A545-865C12E23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42FFC-67E8-42B3-9291-C3230F40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C907-EC41-4AC3-88A1-AD3B155F8589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C3B11-1244-4346-A99F-B9A9ED0D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C5507-262A-4490-8FF2-0D5D6BC7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013E-B1F1-45C4-A154-5DC856E8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6FBD-B70C-4091-8FC8-7D9655B0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EE67B-B83B-4FF5-A636-960CD0DA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4B10-1049-4AD8-8D27-8E350EBC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C907-EC41-4AC3-88A1-AD3B155F8589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083E6-1908-41EE-8AF4-8DCD2A40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3FF07-21B3-4040-848F-35206917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013E-B1F1-45C4-A154-5DC856E8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2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22427-BE6E-4727-9309-C129BA8B1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4AC47-085D-43FD-8120-D950FCD3E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1F3C7-A9E1-40A4-943F-7E088AB5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C907-EC41-4AC3-88A1-AD3B155F8589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06A72-D60A-4466-9408-1C5CD544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F3574-03E5-45A2-A231-4A9EB4B2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013E-B1F1-45C4-A154-5DC856E8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7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1EC-9AB5-4FFA-A8EE-ED8D43E2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D67EB-2800-4829-B1F8-6DB4388D0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4E059-3658-46B6-961F-B4749FC0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C907-EC41-4AC3-88A1-AD3B155F8589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2FDC-A8DE-498E-89A0-5924CD1E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F5E1-F8B1-4AAD-95FE-73CAF3C6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013E-B1F1-45C4-A154-5DC856E8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51EB-2424-4A45-A680-5FC3A7F4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CBE5F-A8D6-4260-AF04-5E552C9B4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26A5E-4B51-40E6-A9FD-9C8DB759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C907-EC41-4AC3-88A1-AD3B155F8589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77209-C5D2-48D2-A5E8-AB69D13F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D0222-8430-49D9-BDB4-7FF9EE57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013E-B1F1-45C4-A154-5DC856E8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5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9213-9ACB-4505-8F27-DD5AC847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94B3-73AF-4A0C-A60A-8E89A8692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43218-F44B-4E50-AD6F-943B3485F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1E8D9-7673-4947-AE81-50B05BFD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C907-EC41-4AC3-88A1-AD3B155F8589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F0D4D-0C15-4374-A254-D8B427C3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E6AE2-E78E-4F85-ABD0-4661A3CA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013E-B1F1-45C4-A154-5DC856E8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6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8B94-ECCC-426A-BAA0-73571EB4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A0EB3-929F-481B-A3F6-E29835F41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FAC09-874C-4ED0-97C3-6596E63D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A66D0-A603-4A3B-827B-E8D081DE9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D52DF-8763-4A56-A141-DEF6262A3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01130-1A2A-4CA8-8319-AF967C52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C907-EC41-4AC3-88A1-AD3B155F8589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5CD51-2B89-451D-833E-3B0D7AA4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0A62B-AD0E-4175-983C-B373E4E8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013E-B1F1-45C4-A154-5DC856E8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932C-6A8A-4DB1-AE95-CAC8890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5B929-51EF-4FC1-860A-9B1AB2C3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C907-EC41-4AC3-88A1-AD3B155F8589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CD106-ECB5-4240-8D82-C4B73BB9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57F69-C8E1-4153-B93B-8184B4C5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013E-B1F1-45C4-A154-5DC856E8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7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10402-22DA-4F75-A0AD-5F227FA7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C907-EC41-4AC3-88A1-AD3B155F8589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CA866-7174-47ED-8E34-9146C8BF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B0B12-E603-45E8-86A0-FBE328EE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013E-B1F1-45C4-A154-5DC856E8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4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5247-8770-4069-9384-B794B714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2AA5-AE3A-4B96-A09D-654587C3F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0F5CB-F26D-4586-B5D9-2FA10D2CC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0607C-45AC-4078-A060-5EB7DDEB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C907-EC41-4AC3-88A1-AD3B155F8589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1B7D2-4AE7-45E6-85DD-5A7FE031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EFEC8-91E8-477B-842A-5DCFF56F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013E-B1F1-45C4-A154-5DC856E8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5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01D7-8890-4ECB-9B1B-F0A903FE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5E8E9-64C2-424B-9023-6F2BF26A4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77F66-F8BA-4DCE-969A-CA8090DBB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967C1-9508-4275-8DFF-28489ED5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C907-EC41-4AC3-88A1-AD3B155F8589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481B7-EC50-4062-9E16-B0F3FC0B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D355C-96C1-4368-A9D2-C69A1D10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013E-B1F1-45C4-A154-5DC856E8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CB670-3E72-4B2C-8AA7-5D4B49AA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3DB94-004B-48FD-AB64-B01CB652C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B2F84-5B5C-4B68-BEA2-B5DB7241B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AC907-EC41-4AC3-88A1-AD3B155F8589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2C6E6-8B3B-44C1-9292-5B2F287AB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2FF09-3A3C-47FE-85F7-6D388A2F4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8013E-B1F1-45C4-A154-5DC856E8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8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E2C238B-C67B-4A98-A3D7-C7684882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15888"/>
            <a:ext cx="7931150" cy="779462"/>
          </a:xfrm>
        </p:spPr>
        <p:txBody>
          <a:bodyPr/>
          <a:lstStyle/>
          <a:p>
            <a:pPr>
              <a:defRPr/>
            </a:pPr>
            <a:r>
              <a:rPr lang="en-US" dirty="0"/>
              <a:t>Verifying system performance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3389F31-B92B-47E7-B1D5-03E46D6098FF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774825" y="1341439"/>
          <a:ext cx="3384550" cy="2560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9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r>
                        <a:rPr lang="en-US" sz="1800" dirty="0"/>
                        <a:t>Transition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Time Delay</a:t>
                      </a:r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</a:t>
                      </a:r>
                      <a:r>
                        <a:rPr lang="en-US" sz="1200" b="1" dirty="0"/>
                        <a:t>1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</a:t>
                      </a:r>
                      <a:r>
                        <a:rPr lang="en-US" sz="1200" b="1" dirty="0"/>
                        <a:t>2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</a:t>
                      </a:r>
                      <a:r>
                        <a:rPr lang="en-US" sz="1200" b="1" dirty="0"/>
                        <a:t>3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</a:t>
                      </a:r>
                      <a:r>
                        <a:rPr lang="en-US" sz="1200" b="1" dirty="0"/>
                        <a:t>4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</a:t>
                      </a:r>
                      <a:r>
                        <a:rPr lang="en-US" sz="1200" b="1" dirty="0"/>
                        <a:t>5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</a:t>
                      </a:r>
                      <a:r>
                        <a:rPr lang="en-US" sz="1200" b="1" dirty="0"/>
                        <a:t>6</a:t>
                      </a:r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FBD9D4-CB8F-45A3-AD56-C7332CD02BE5}"/>
              </a:ext>
            </a:extLst>
          </p:cNvPr>
          <p:cNvSpPr txBox="1"/>
          <p:nvPr/>
        </p:nvSpPr>
        <p:spPr>
          <a:xfrm>
            <a:off x="1881189" y="5214938"/>
            <a:ext cx="7496175" cy="684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i="1" dirty="0"/>
              <a:t>2- Circuit    p</a:t>
            </a:r>
            <a:r>
              <a:rPr lang="en-US" sz="1200" i="1" dirty="0"/>
              <a:t>5</a:t>
            </a:r>
            <a:r>
              <a:rPr lang="en-US" i="1" dirty="0"/>
              <a:t>t</a:t>
            </a:r>
            <a:r>
              <a:rPr lang="en-US" sz="1200" i="1" dirty="0"/>
              <a:t>2</a:t>
            </a:r>
            <a:r>
              <a:rPr lang="en-US" i="1" dirty="0"/>
              <a:t>p</a:t>
            </a:r>
            <a:r>
              <a:rPr lang="en-US" sz="1200" i="1" dirty="0"/>
              <a:t>4</a:t>
            </a:r>
            <a:r>
              <a:rPr lang="en-US" i="1" dirty="0"/>
              <a:t>t</a:t>
            </a:r>
            <a:r>
              <a:rPr lang="en-US" sz="1200" i="1" dirty="0"/>
              <a:t>3</a:t>
            </a:r>
            <a:r>
              <a:rPr lang="en-US" i="1" dirty="0"/>
              <a:t>p</a:t>
            </a:r>
            <a:r>
              <a:rPr lang="en-US" sz="1200" i="1" dirty="0"/>
              <a:t>6</a:t>
            </a:r>
            <a:r>
              <a:rPr lang="en-US" i="1" dirty="0"/>
              <a:t>t</a:t>
            </a:r>
            <a:r>
              <a:rPr lang="en-US" sz="1200" i="1" dirty="0"/>
              <a:t>4</a:t>
            </a:r>
            <a:r>
              <a:rPr lang="en-US" i="1" dirty="0"/>
              <a:t>p</a:t>
            </a:r>
            <a:r>
              <a:rPr lang="en-US" sz="1200" i="1" dirty="0"/>
              <a:t>5                         </a:t>
            </a:r>
            <a:r>
              <a:rPr lang="en-US" sz="1400" i="1" dirty="0"/>
              <a:t>= 1 + 1 + 4 </a:t>
            </a:r>
            <a:r>
              <a:rPr lang="en-US" b="1" i="1" dirty="0"/>
              <a:t>/</a:t>
            </a:r>
            <a:r>
              <a:rPr lang="en-US" sz="1400" i="1" dirty="0"/>
              <a:t> 1             = </a:t>
            </a:r>
            <a:r>
              <a:rPr lang="en-US" i="1" dirty="0"/>
              <a:t>6</a:t>
            </a:r>
            <a:endParaRPr lang="en-US" b="1" i="1" dirty="0"/>
          </a:p>
          <a:p>
            <a:pPr>
              <a:spcBef>
                <a:spcPts val="1200"/>
              </a:spcBef>
              <a:defRPr/>
            </a:pPr>
            <a:endParaRPr lang="en-US" sz="1050" i="1" dirty="0"/>
          </a:p>
        </p:txBody>
      </p:sp>
      <p:sp>
        <p:nvSpPr>
          <p:cNvPr id="10270" name="TextBox 7">
            <a:extLst>
              <a:ext uri="{FF2B5EF4-FFF2-40B4-BE49-F238E27FC236}">
                <a16:creationId xmlns:a16="http://schemas.microsoft.com/office/drawing/2014/main" id="{247A5865-A207-4C54-B037-D08E6C085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114" y="5805489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271" name="Group 68">
            <a:extLst>
              <a:ext uri="{FF2B5EF4-FFF2-40B4-BE49-F238E27FC236}">
                <a16:creationId xmlns:a16="http://schemas.microsoft.com/office/drawing/2014/main" id="{4FF3DD78-28F2-4DDE-8B3D-38FCFA4CC46A}"/>
              </a:ext>
            </a:extLst>
          </p:cNvPr>
          <p:cNvGrpSpPr>
            <a:grpSpLocks/>
          </p:cNvGrpSpPr>
          <p:nvPr/>
        </p:nvGrpSpPr>
        <p:grpSpPr bwMode="auto">
          <a:xfrm>
            <a:off x="5448300" y="1174750"/>
            <a:ext cx="4853358" cy="2541588"/>
            <a:chOff x="1766888" y="915988"/>
            <a:chExt cx="4853358" cy="2541587"/>
          </a:xfrm>
        </p:grpSpPr>
        <p:sp>
          <p:nvSpPr>
            <p:cNvPr id="10293" name="TextBox 61">
              <a:extLst>
                <a:ext uri="{FF2B5EF4-FFF2-40B4-BE49-F238E27FC236}">
                  <a16:creationId xmlns:a16="http://schemas.microsoft.com/office/drawing/2014/main" id="{23979B58-3A63-4A47-9585-EA976A094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888" y="1143000"/>
              <a:ext cx="3978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1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0294" name="TextBox 75">
              <a:extLst>
                <a:ext uri="{FF2B5EF4-FFF2-40B4-BE49-F238E27FC236}">
                  <a16:creationId xmlns:a16="http://schemas.microsoft.com/office/drawing/2014/main" id="{F95EAB2C-9BB7-428E-8587-14E8F8396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6188" y="928688"/>
              <a:ext cx="4286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2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0295" name="TextBox 76">
              <a:extLst>
                <a:ext uri="{FF2B5EF4-FFF2-40B4-BE49-F238E27FC236}">
                  <a16:creationId xmlns:a16="http://schemas.microsoft.com/office/drawing/2014/main" id="{BC732800-76F7-4704-8C58-441172764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3313" y="2786063"/>
              <a:ext cx="4032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7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0296" name="TextBox 78">
              <a:extLst>
                <a:ext uri="{FF2B5EF4-FFF2-40B4-BE49-F238E27FC236}">
                  <a16:creationId xmlns:a16="http://schemas.microsoft.com/office/drawing/2014/main" id="{535E2A7F-CF3B-4636-A0A5-6B832EA83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0400" y="2928938"/>
              <a:ext cx="4032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6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0297" name="TextBox 79">
              <a:extLst>
                <a:ext uri="{FF2B5EF4-FFF2-40B4-BE49-F238E27FC236}">
                  <a16:creationId xmlns:a16="http://schemas.microsoft.com/office/drawing/2014/main" id="{4B9B583C-F58C-4AA1-87EE-F002CEE08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650" y="915988"/>
              <a:ext cx="4032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5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0298" name="TextBox 81">
              <a:extLst>
                <a:ext uri="{FF2B5EF4-FFF2-40B4-BE49-F238E27FC236}">
                  <a16:creationId xmlns:a16="http://schemas.microsoft.com/office/drawing/2014/main" id="{FCB725C8-ED51-4217-A8CB-9BEFCE093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338" y="2786063"/>
              <a:ext cx="4032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8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0299" name="TextBox 82">
              <a:extLst>
                <a:ext uri="{FF2B5EF4-FFF2-40B4-BE49-F238E27FC236}">
                  <a16:creationId xmlns:a16="http://schemas.microsoft.com/office/drawing/2014/main" id="{DB3BC4B8-39B0-4CCD-BCCD-600B11E8A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2130425"/>
              <a:ext cx="4032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4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0300" name="TextBox 83">
              <a:extLst>
                <a:ext uri="{FF2B5EF4-FFF2-40B4-BE49-F238E27FC236}">
                  <a16:creationId xmlns:a16="http://schemas.microsoft.com/office/drawing/2014/main" id="{EC42CD3A-0D59-48DC-B89A-E747B2E39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13" y="2000250"/>
              <a:ext cx="4032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3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0301" name="TextBox 85">
              <a:extLst>
                <a:ext uri="{FF2B5EF4-FFF2-40B4-BE49-F238E27FC236}">
                  <a16:creationId xmlns:a16="http://schemas.microsoft.com/office/drawing/2014/main" id="{44651F61-27E9-4828-963D-7DDB00EED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375" y="1571625"/>
              <a:ext cx="3337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t</a:t>
              </a:r>
              <a:r>
                <a:rPr lang="en-US" altLang="en-US" baseline="-25000">
                  <a:cs typeface="Times New Roman" panose="02020603050405020304" pitchFamily="18" charset="0"/>
                </a:rPr>
                <a:t>2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0302" name="TextBox 86">
              <a:extLst>
                <a:ext uri="{FF2B5EF4-FFF2-40B4-BE49-F238E27FC236}">
                  <a16:creationId xmlns:a16="http://schemas.microsoft.com/office/drawing/2014/main" id="{8CCB7DDD-ECBB-497D-8AE6-4FF8BD047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0" y="1071563"/>
              <a:ext cx="3337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t</a:t>
              </a:r>
              <a:r>
                <a:rPr lang="en-US" altLang="en-US" baseline="-25000">
                  <a:cs typeface="Times New Roman" panose="02020603050405020304" pitchFamily="18" charset="0"/>
                </a:rPr>
                <a:t>1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0303" name="TextBox 87">
              <a:extLst>
                <a:ext uri="{FF2B5EF4-FFF2-40B4-BE49-F238E27FC236}">
                  <a16:creationId xmlns:a16="http://schemas.microsoft.com/office/drawing/2014/main" id="{50AA4057-7F5B-4576-90CE-10D976E76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7688" y="2643188"/>
              <a:ext cx="3337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t</a:t>
              </a:r>
              <a:r>
                <a:rPr lang="en-US" altLang="en-US" baseline="-25000">
                  <a:cs typeface="Times New Roman" panose="02020603050405020304" pitchFamily="18" charset="0"/>
                </a:rPr>
                <a:t>3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0304" name="TextBox 88">
              <a:extLst>
                <a:ext uri="{FF2B5EF4-FFF2-40B4-BE49-F238E27FC236}">
                  <a16:creationId xmlns:a16="http://schemas.microsoft.com/office/drawing/2014/main" id="{38CF5F3B-3482-44CE-B027-579D57193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6500" y="2071688"/>
              <a:ext cx="3337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t</a:t>
              </a:r>
              <a:r>
                <a:rPr lang="en-US" altLang="en-US" baseline="-25000">
                  <a:cs typeface="Times New Roman" panose="02020603050405020304" pitchFamily="18" charset="0"/>
                </a:rPr>
                <a:t>4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0305" name="TextBox 89">
              <a:extLst>
                <a:ext uri="{FF2B5EF4-FFF2-40B4-BE49-F238E27FC236}">
                  <a16:creationId xmlns:a16="http://schemas.microsoft.com/office/drawing/2014/main" id="{84B283A9-EA6D-4A2A-B389-BABE1D560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5625" y="2071688"/>
              <a:ext cx="3337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t</a:t>
              </a:r>
              <a:r>
                <a:rPr lang="en-US" altLang="en-US" baseline="-25000">
                  <a:cs typeface="Times New Roman" panose="02020603050405020304" pitchFamily="18" charset="0"/>
                </a:rPr>
                <a:t>6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0306" name="TextBox 90">
              <a:extLst>
                <a:ext uri="{FF2B5EF4-FFF2-40B4-BE49-F238E27FC236}">
                  <a16:creationId xmlns:a16="http://schemas.microsoft.com/office/drawing/2014/main" id="{9AD66424-3A82-4C77-B07C-8C8C661A9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0" y="2844800"/>
              <a:ext cx="3337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t</a:t>
              </a:r>
              <a:r>
                <a:rPr lang="en-US" altLang="en-US" baseline="-25000">
                  <a:cs typeface="Times New Roman" panose="02020603050405020304" pitchFamily="18" charset="0"/>
                </a:rPr>
                <a:t>5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grpSp>
          <p:nvGrpSpPr>
            <p:cNvPr id="10307" name="Group 2">
              <a:extLst>
                <a:ext uri="{FF2B5EF4-FFF2-40B4-BE49-F238E27FC236}">
                  <a16:creationId xmlns:a16="http://schemas.microsoft.com/office/drawing/2014/main" id="{CE0739C7-ECD6-4180-B5B8-12E1905D96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7704" y="1285875"/>
              <a:ext cx="4572000" cy="2171700"/>
              <a:chOff x="3780" y="10260"/>
              <a:chExt cx="7200" cy="3420"/>
            </a:xfrm>
          </p:grpSpPr>
          <p:grpSp>
            <p:nvGrpSpPr>
              <p:cNvPr id="10308" name="Group 3">
                <a:extLst>
                  <a:ext uri="{FF2B5EF4-FFF2-40B4-BE49-F238E27FC236}">
                    <a16:creationId xmlns:a16="http://schemas.microsoft.com/office/drawing/2014/main" id="{69C2C874-26E0-4024-9CE0-FF835EB5FA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0" y="10260"/>
                <a:ext cx="7200" cy="3420"/>
                <a:chOff x="1440" y="10260"/>
                <a:chExt cx="7200" cy="3420"/>
              </a:xfrm>
            </p:grpSpPr>
            <p:grpSp>
              <p:nvGrpSpPr>
                <p:cNvPr id="10310" name="Group 4">
                  <a:extLst>
                    <a:ext uri="{FF2B5EF4-FFF2-40B4-BE49-F238E27FC236}">
                      <a16:creationId xmlns:a16="http://schemas.microsoft.com/office/drawing/2014/main" id="{200FFD08-BD66-482C-AE55-85B385DC33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0" y="10260"/>
                  <a:ext cx="2700" cy="3420"/>
                  <a:chOff x="1440" y="10260"/>
                  <a:chExt cx="2700" cy="3420"/>
                </a:xfrm>
              </p:grpSpPr>
              <p:sp>
                <p:nvSpPr>
                  <p:cNvPr id="10338" name="Oval 5">
                    <a:extLst>
                      <a:ext uri="{FF2B5EF4-FFF2-40B4-BE49-F238E27FC236}">
                        <a16:creationId xmlns:a16="http://schemas.microsoft.com/office/drawing/2014/main" id="{D02C4272-DDF0-4289-A8C3-8610EA93FD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0" y="10440"/>
                    <a:ext cx="540" cy="5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rtl="0" eaLnBrk="1" hangingPunct="1"/>
                    <a:endParaRPr lang="ar-EG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39" name="Oval 6">
                    <a:extLst>
                      <a:ext uri="{FF2B5EF4-FFF2-40B4-BE49-F238E27FC236}">
                        <a16:creationId xmlns:a16="http://schemas.microsoft.com/office/drawing/2014/main" id="{9E430197-8898-4615-92DD-D106546C02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0" y="13140"/>
                    <a:ext cx="540" cy="5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rtl="0" eaLnBrk="1" hangingPunct="1"/>
                    <a:endParaRPr lang="ar-EG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40" name="Oval 7">
                    <a:extLst>
                      <a:ext uri="{FF2B5EF4-FFF2-40B4-BE49-F238E27FC236}">
                        <a16:creationId xmlns:a16="http://schemas.microsoft.com/office/drawing/2014/main" id="{C22B9A6B-F6F2-4D3A-B689-70506DE957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880"/>
                    <a:ext cx="540" cy="5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rtl="0" eaLnBrk="1" hangingPunct="1"/>
                    <a:endParaRPr lang="ar-EG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41" name="Line 8">
                    <a:extLst>
                      <a:ext uri="{FF2B5EF4-FFF2-40B4-BE49-F238E27FC236}">
                        <a16:creationId xmlns:a16="http://schemas.microsoft.com/office/drawing/2014/main" id="{F272B617-FAE9-42F4-A8C3-96315B369E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0" y="12060"/>
                    <a:ext cx="90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42" name="Line 9">
                    <a:extLst>
                      <a:ext uri="{FF2B5EF4-FFF2-40B4-BE49-F238E27FC236}">
                        <a16:creationId xmlns:a16="http://schemas.microsoft.com/office/drawing/2014/main" id="{363019D2-AE3E-4B01-B0F7-0F5DC9BE7C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00" y="10980"/>
                    <a:ext cx="0" cy="10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43" name="Line 10">
                    <a:extLst>
                      <a:ext uri="{FF2B5EF4-FFF2-40B4-BE49-F238E27FC236}">
                        <a16:creationId xmlns:a16="http://schemas.microsoft.com/office/drawing/2014/main" id="{C1A47FD9-0269-45F7-A4B0-B3F78ABDB1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00" y="12060"/>
                    <a:ext cx="0" cy="10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44" name="Line 11">
                    <a:extLst>
                      <a:ext uri="{FF2B5EF4-FFF2-40B4-BE49-F238E27FC236}">
                        <a16:creationId xmlns:a16="http://schemas.microsoft.com/office/drawing/2014/main" id="{CC212B35-BAA9-4F5F-8D0C-14D231F7D1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0" y="10260"/>
                    <a:ext cx="0" cy="72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45" name="Line 12">
                    <a:extLst>
                      <a:ext uri="{FF2B5EF4-FFF2-40B4-BE49-F238E27FC236}">
                        <a16:creationId xmlns:a16="http://schemas.microsoft.com/office/drawing/2014/main" id="{6D4E450B-7445-41BB-95CC-8B657FC474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0" y="10620"/>
                    <a:ext cx="12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46" name="Line 13">
                    <a:extLst>
                      <a:ext uri="{FF2B5EF4-FFF2-40B4-BE49-F238E27FC236}">
                        <a16:creationId xmlns:a16="http://schemas.microsoft.com/office/drawing/2014/main" id="{75118297-FC82-4D59-A5CA-40DEE84BAC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0" y="10800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47" name="Line 14">
                    <a:extLst>
                      <a:ext uri="{FF2B5EF4-FFF2-40B4-BE49-F238E27FC236}">
                        <a16:creationId xmlns:a16="http://schemas.microsoft.com/office/drawing/2014/main" id="{DBAB7BDE-479B-4BD5-AA9B-A69A938127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80" y="10800"/>
                    <a:ext cx="0" cy="10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48" name="Line 15">
                    <a:extLst>
                      <a:ext uri="{FF2B5EF4-FFF2-40B4-BE49-F238E27FC236}">
                        <a16:creationId xmlns:a16="http://schemas.microsoft.com/office/drawing/2014/main" id="{D38144BC-047A-4DE4-B78F-47F8443288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0" y="12960"/>
                    <a:ext cx="0" cy="72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49" name="Line 16">
                    <a:extLst>
                      <a:ext uri="{FF2B5EF4-FFF2-40B4-BE49-F238E27FC236}">
                        <a16:creationId xmlns:a16="http://schemas.microsoft.com/office/drawing/2014/main" id="{6F186967-46CB-4D94-906C-1D80F364CB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80" y="12420"/>
                    <a:ext cx="0" cy="7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50" name="Line 17">
                    <a:extLst>
                      <a:ext uri="{FF2B5EF4-FFF2-40B4-BE49-F238E27FC236}">
                        <a16:creationId xmlns:a16="http://schemas.microsoft.com/office/drawing/2014/main" id="{7918E0BE-95EB-4977-AC97-44248C3F51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20" y="13140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51" name="Line 18">
                    <a:extLst>
                      <a:ext uri="{FF2B5EF4-FFF2-40B4-BE49-F238E27FC236}">
                        <a16:creationId xmlns:a16="http://schemas.microsoft.com/office/drawing/2014/main" id="{F11F91C3-9FC4-4A98-8110-B74EECCCDD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60" y="13320"/>
                    <a:ext cx="12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11" name="Group 87">
                  <a:extLst>
                    <a:ext uri="{FF2B5EF4-FFF2-40B4-BE49-F238E27FC236}">
                      <a16:creationId xmlns:a16="http://schemas.microsoft.com/office/drawing/2014/main" id="{9D8D70E4-1119-497C-B994-40E2340754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0" y="10260"/>
                  <a:ext cx="5220" cy="3420"/>
                  <a:chOff x="3420" y="10260"/>
                  <a:chExt cx="5220" cy="3420"/>
                </a:xfrm>
              </p:grpSpPr>
              <p:sp>
                <p:nvSpPr>
                  <p:cNvPr id="10312" name="Oval 20">
                    <a:extLst>
                      <a:ext uri="{FF2B5EF4-FFF2-40B4-BE49-F238E27FC236}">
                        <a16:creationId xmlns:a16="http://schemas.microsoft.com/office/drawing/2014/main" id="{5F33B431-EB0F-40A2-B1A8-254F8E4219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00" y="10260"/>
                    <a:ext cx="540" cy="5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rtl="0" eaLnBrk="1" hangingPunct="1"/>
                    <a:endParaRPr lang="ar-EG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13" name="Oval 21">
                    <a:extLst>
                      <a:ext uri="{FF2B5EF4-FFF2-40B4-BE49-F238E27FC236}">
                        <a16:creationId xmlns:a16="http://schemas.microsoft.com/office/drawing/2014/main" id="{6E02219F-96CD-4671-9E40-8FF98FB048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00" y="13140"/>
                    <a:ext cx="540" cy="5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rtl="0" eaLnBrk="1" hangingPunct="1"/>
                    <a:endParaRPr lang="ar-EG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14" name="Oval 22">
                    <a:extLst>
                      <a:ext uri="{FF2B5EF4-FFF2-40B4-BE49-F238E27FC236}">
                        <a16:creationId xmlns:a16="http://schemas.microsoft.com/office/drawing/2014/main" id="{3F13D100-6607-4098-9B45-1859405DAE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80" y="11700"/>
                    <a:ext cx="540" cy="5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rtl="0" eaLnBrk="1" hangingPunct="1"/>
                    <a:endParaRPr lang="ar-EG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15" name="Oval 23">
                    <a:extLst>
                      <a:ext uri="{FF2B5EF4-FFF2-40B4-BE49-F238E27FC236}">
                        <a16:creationId xmlns:a16="http://schemas.microsoft.com/office/drawing/2014/main" id="{CF8D5AEB-6FBB-44E8-B23B-093795564A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20" y="13140"/>
                    <a:ext cx="540" cy="5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rtl="0" eaLnBrk="1" hangingPunct="1"/>
                    <a:endParaRPr lang="ar-EG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16" name="Line 24">
                    <a:extLst>
                      <a:ext uri="{FF2B5EF4-FFF2-40B4-BE49-F238E27FC236}">
                        <a16:creationId xmlns:a16="http://schemas.microsoft.com/office/drawing/2014/main" id="{6824031B-07A4-422C-9AAE-09C5E6D95D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0" y="10440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17" name="Line 25">
                    <a:extLst>
                      <a:ext uri="{FF2B5EF4-FFF2-40B4-BE49-F238E27FC236}">
                        <a16:creationId xmlns:a16="http://schemas.microsoft.com/office/drawing/2014/main" id="{F44BC853-89BB-46DE-BFCF-8F3BD3C209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20" y="13500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18" name="Line 26">
                    <a:extLst>
                      <a:ext uri="{FF2B5EF4-FFF2-40B4-BE49-F238E27FC236}">
                        <a16:creationId xmlns:a16="http://schemas.microsoft.com/office/drawing/2014/main" id="{3D7C0DEE-2E0E-4C83-B4E4-94FB4F5C6D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00" y="10980"/>
                    <a:ext cx="90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19" name="Line 27">
                    <a:extLst>
                      <a:ext uri="{FF2B5EF4-FFF2-40B4-BE49-F238E27FC236}">
                        <a16:creationId xmlns:a16="http://schemas.microsoft.com/office/drawing/2014/main" id="{9A369802-ECC1-4739-87D9-22562D7903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40" y="10440"/>
                    <a:ext cx="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20" name="Line 28">
                    <a:extLst>
                      <a:ext uri="{FF2B5EF4-FFF2-40B4-BE49-F238E27FC236}">
                        <a16:creationId xmlns:a16="http://schemas.microsoft.com/office/drawing/2014/main" id="{97D4AA6C-0471-4237-B020-35AAAA3B0E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80" y="10440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21" name="Line 29">
                    <a:extLst>
                      <a:ext uri="{FF2B5EF4-FFF2-40B4-BE49-F238E27FC236}">
                        <a16:creationId xmlns:a16="http://schemas.microsoft.com/office/drawing/2014/main" id="{4AEEF594-54DA-4FCB-A704-1F7AD51CA6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0" y="10980"/>
                    <a:ext cx="0" cy="7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22" name="Line 30">
                    <a:extLst>
                      <a:ext uri="{FF2B5EF4-FFF2-40B4-BE49-F238E27FC236}">
                        <a16:creationId xmlns:a16="http://schemas.microsoft.com/office/drawing/2014/main" id="{59A553FE-5590-44FD-85A6-3F3C1ABFF6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20" y="12960"/>
                    <a:ext cx="90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23" name="Line 31">
                    <a:extLst>
                      <a:ext uri="{FF2B5EF4-FFF2-40B4-BE49-F238E27FC236}">
                        <a16:creationId xmlns:a16="http://schemas.microsoft.com/office/drawing/2014/main" id="{E353B360-ADB3-433E-A5B7-61D3B416CC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0" y="12240"/>
                    <a:ext cx="0" cy="7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24" name="Line 32">
                    <a:extLst>
                      <a:ext uri="{FF2B5EF4-FFF2-40B4-BE49-F238E27FC236}">
                        <a16:creationId xmlns:a16="http://schemas.microsoft.com/office/drawing/2014/main" id="{D5882D77-7758-4015-A7FB-9D26FBA3B0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00" y="12960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25" name="Line 33">
                    <a:extLst>
                      <a:ext uri="{FF2B5EF4-FFF2-40B4-BE49-F238E27FC236}">
                        <a16:creationId xmlns:a16="http://schemas.microsoft.com/office/drawing/2014/main" id="{1FBF7827-426C-4647-AC7B-EC272CD5E4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40" y="13500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26" name="Line 34">
                    <a:extLst>
                      <a:ext uri="{FF2B5EF4-FFF2-40B4-BE49-F238E27FC236}">
                        <a16:creationId xmlns:a16="http://schemas.microsoft.com/office/drawing/2014/main" id="{7D44BC85-2F06-43C7-91AC-0166984A7F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940" y="10440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27" name="Line 35">
                    <a:extLst>
                      <a:ext uri="{FF2B5EF4-FFF2-40B4-BE49-F238E27FC236}">
                        <a16:creationId xmlns:a16="http://schemas.microsoft.com/office/drawing/2014/main" id="{9F4B9C8B-B1AF-4D4C-8A20-29477D9A22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0" y="10440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28" name="Line 36">
                    <a:extLst>
                      <a:ext uri="{FF2B5EF4-FFF2-40B4-BE49-F238E27FC236}">
                        <a16:creationId xmlns:a16="http://schemas.microsoft.com/office/drawing/2014/main" id="{161B9CE2-0015-4E36-863F-BE567F3BE8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0" y="12960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29" name="Line 37">
                    <a:extLst>
                      <a:ext uri="{FF2B5EF4-FFF2-40B4-BE49-F238E27FC236}">
                        <a16:creationId xmlns:a16="http://schemas.microsoft.com/office/drawing/2014/main" id="{33B079FB-338B-4B3E-9DB9-EBE5E48F93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0" y="13500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30" name="Line 38">
                    <a:extLst>
                      <a:ext uri="{FF2B5EF4-FFF2-40B4-BE49-F238E27FC236}">
                        <a16:creationId xmlns:a16="http://schemas.microsoft.com/office/drawing/2014/main" id="{3FF985B5-34F5-4B74-919F-0FCFFD6CA2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20" y="12060"/>
                    <a:ext cx="72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31" name="Line 39">
                    <a:extLst>
                      <a:ext uri="{FF2B5EF4-FFF2-40B4-BE49-F238E27FC236}">
                        <a16:creationId xmlns:a16="http://schemas.microsoft.com/office/drawing/2014/main" id="{41E56968-33E9-4627-BDB5-B3A02A6375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80" y="10440"/>
                    <a:ext cx="0" cy="16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32" name="Line 40">
                    <a:extLst>
                      <a:ext uri="{FF2B5EF4-FFF2-40B4-BE49-F238E27FC236}">
                        <a16:creationId xmlns:a16="http://schemas.microsoft.com/office/drawing/2014/main" id="{7FD1F9A1-184F-4F16-9213-68DCBB5B29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560" y="1044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33" name="Line 41">
                    <a:extLst>
                      <a:ext uri="{FF2B5EF4-FFF2-40B4-BE49-F238E27FC236}">
                        <a16:creationId xmlns:a16="http://schemas.microsoft.com/office/drawing/2014/main" id="{80F3F33A-88FE-463B-B7B7-F80DC05823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560" y="1350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34" name="Line 42">
                    <a:extLst>
                      <a:ext uri="{FF2B5EF4-FFF2-40B4-BE49-F238E27FC236}">
                        <a16:creationId xmlns:a16="http://schemas.microsoft.com/office/drawing/2014/main" id="{79516E7D-3C20-4C3D-BEDA-B3A971B6ED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80" y="12060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0335" name="Group 111">
                    <a:extLst>
                      <a:ext uri="{FF2B5EF4-FFF2-40B4-BE49-F238E27FC236}">
                        <a16:creationId xmlns:a16="http://schemas.microsoft.com/office/drawing/2014/main" id="{92D91F95-4657-41B2-A0C2-24A2B625D4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020" y="10260"/>
                    <a:ext cx="540" cy="540"/>
                    <a:chOff x="7020" y="10260"/>
                    <a:chExt cx="540" cy="540"/>
                  </a:xfrm>
                </p:grpSpPr>
                <p:sp>
                  <p:nvSpPr>
                    <p:cNvPr id="10336" name="Oval 44">
                      <a:extLst>
                        <a:ext uri="{FF2B5EF4-FFF2-40B4-BE49-F238E27FC236}">
                          <a16:creationId xmlns:a16="http://schemas.microsoft.com/office/drawing/2014/main" id="{C1CC6B71-0DEC-491B-8C56-297FB25A8CE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0" y="10260"/>
                      <a:ext cx="540" cy="5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algn="l" rtl="0" eaLnBrk="1" hangingPunct="1"/>
                      <a:endParaRPr lang="ar-EG" altLang="en-US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337" name="Oval 45">
                      <a:extLst>
                        <a:ext uri="{FF2B5EF4-FFF2-40B4-BE49-F238E27FC236}">
                          <a16:creationId xmlns:a16="http://schemas.microsoft.com/office/drawing/2014/main" id="{B053378A-8750-4D82-B526-3BFB05B66DF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0" y="10440"/>
                      <a:ext cx="180" cy="18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algn="l" rtl="0" eaLnBrk="1" hangingPunct="1"/>
                      <a:endParaRPr lang="ar-EG" altLang="en-US"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sp>
            <p:nvSpPr>
              <p:cNvPr id="10309" name="Oval 46">
                <a:extLst>
                  <a:ext uri="{FF2B5EF4-FFF2-40B4-BE49-F238E27FC236}">
                    <a16:creationId xmlns:a16="http://schemas.microsoft.com/office/drawing/2014/main" id="{EA8BBA85-05E6-4446-8F28-B74093664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10620"/>
                <a:ext cx="180" cy="180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/>
                <a:endParaRPr lang="ar-EG" altLang="en-US"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ED5BE39-A51D-4C6D-A0CD-CB2725A43867}"/>
              </a:ext>
            </a:extLst>
          </p:cNvPr>
          <p:cNvSpPr txBox="1"/>
          <p:nvPr/>
        </p:nvSpPr>
        <p:spPr>
          <a:xfrm>
            <a:off x="1952625" y="4714876"/>
            <a:ext cx="635793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i="1" dirty="0">
                <a:solidFill>
                  <a:prstClr val="black"/>
                </a:solidFill>
                <a:latin typeface="Century Schoolbook"/>
                <a:cs typeface="Arial" charset="0"/>
              </a:rPr>
              <a:t>1- Circuit    p</a:t>
            </a:r>
            <a:r>
              <a:rPr lang="en-US" sz="1100" i="1" dirty="0">
                <a:solidFill>
                  <a:prstClr val="black"/>
                </a:solidFill>
                <a:latin typeface="Century Schoolbook"/>
                <a:cs typeface="Arial" charset="0"/>
              </a:rPr>
              <a:t>1</a:t>
            </a:r>
            <a:r>
              <a:rPr lang="en-US" i="1" dirty="0">
                <a:solidFill>
                  <a:prstClr val="black"/>
                </a:solidFill>
                <a:latin typeface="Century Schoolbook"/>
                <a:cs typeface="Arial" charset="0"/>
              </a:rPr>
              <a:t>t</a:t>
            </a:r>
            <a:r>
              <a:rPr lang="en-US" sz="1100" i="1" dirty="0">
                <a:solidFill>
                  <a:prstClr val="black"/>
                </a:solidFill>
                <a:latin typeface="Century Schoolbook"/>
                <a:cs typeface="Arial" charset="0"/>
              </a:rPr>
              <a:t>1</a:t>
            </a:r>
            <a:r>
              <a:rPr lang="en-US" i="1" dirty="0">
                <a:solidFill>
                  <a:prstClr val="black"/>
                </a:solidFill>
                <a:latin typeface="Century Schoolbook"/>
                <a:cs typeface="Arial" charset="0"/>
              </a:rPr>
              <a:t>p</a:t>
            </a:r>
            <a:r>
              <a:rPr lang="en-US" sz="1100" i="1" dirty="0">
                <a:solidFill>
                  <a:prstClr val="black"/>
                </a:solidFill>
                <a:latin typeface="Century Schoolbook"/>
                <a:cs typeface="Arial" charset="0"/>
              </a:rPr>
              <a:t>3</a:t>
            </a:r>
            <a:r>
              <a:rPr lang="en-US" i="1" dirty="0">
                <a:solidFill>
                  <a:prstClr val="black"/>
                </a:solidFill>
                <a:latin typeface="Century Schoolbook"/>
                <a:cs typeface="Arial" charset="0"/>
              </a:rPr>
              <a:t>t</a:t>
            </a:r>
            <a:r>
              <a:rPr lang="en-US" sz="1200" i="1" dirty="0">
                <a:solidFill>
                  <a:prstClr val="black"/>
                </a:solidFill>
                <a:latin typeface="Century Schoolbook"/>
                <a:cs typeface="Arial" charset="0"/>
              </a:rPr>
              <a:t>5</a:t>
            </a:r>
            <a:r>
              <a:rPr lang="en-US" i="1" dirty="0">
                <a:solidFill>
                  <a:prstClr val="black"/>
                </a:solidFill>
                <a:latin typeface="Century Schoolbook"/>
                <a:cs typeface="Arial" charset="0"/>
              </a:rPr>
              <a:t>p</a:t>
            </a:r>
            <a:r>
              <a:rPr lang="en-US" sz="1200" i="1" dirty="0">
                <a:solidFill>
                  <a:prstClr val="black"/>
                </a:solidFill>
                <a:latin typeface="Century Schoolbook"/>
                <a:cs typeface="Arial" charset="0"/>
              </a:rPr>
              <a:t>8</a:t>
            </a:r>
            <a:r>
              <a:rPr lang="en-US" i="1" dirty="0">
                <a:solidFill>
                  <a:prstClr val="black"/>
                </a:solidFill>
                <a:latin typeface="Century Schoolbook"/>
                <a:cs typeface="Arial" charset="0"/>
              </a:rPr>
              <a:t>t</a:t>
            </a:r>
            <a:r>
              <a:rPr lang="en-US" sz="1100" i="1" dirty="0">
                <a:solidFill>
                  <a:prstClr val="black"/>
                </a:solidFill>
                <a:latin typeface="Century Schoolbook"/>
                <a:cs typeface="Arial" charset="0"/>
              </a:rPr>
              <a:t>6</a:t>
            </a:r>
            <a:r>
              <a:rPr lang="en-US" i="1" dirty="0">
                <a:solidFill>
                  <a:prstClr val="black"/>
                </a:solidFill>
                <a:latin typeface="Century Schoolbook"/>
                <a:cs typeface="Arial" charset="0"/>
              </a:rPr>
              <a:t>p</a:t>
            </a:r>
            <a:r>
              <a:rPr lang="en-US" sz="1050" i="1" dirty="0">
                <a:solidFill>
                  <a:prstClr val="black"/>
                </a:solidFill>
                <a:latin typeface="Century Schoolbook"/>
                <a:cs typeface="Arial" charset="0"/>
              </a:rPr>
              <a:t>1                              </a:t>
            </a:r>
            <a:r>
              <a:rPr lang="en-US" sz="1400" i="1" dirty="0">
                <a:solidFill>
                  <a:prstClr val="black"/>
                </a:solidFill>
                <a:latin typeface="Century Schoolbook"/>
                <a:cs typeface="Arial" charset="0"/>
              </a:rPr>
              <a:t>=  1 + 1 + 3 </a:t>
            </a:r>
            <a:r>
              <a:rPr lang="en-US" b="1" i="1" dirty="0">
                <a:solidFill>
                  <a:prstClr val="black"/>
                </a:solidFill>
                <a:latin typeface="Century Schoolbook"/>
                <a:cs typeface="Arial" charset="0"/>
              </a:rPr>
              <a:t>/</a:t>
            </a:r>
            <a:r>
              <a:rPr lang="en-US" sz="1400" i="1" dirty="0">
                <a:solidFill>
                  <a:prstClr val="black"/>
                </a:solidFill>
                <a:latin typeface="Century Schoolbook"/>
                <a:cs typeface="Arial" charset="0"/>
              </a:rPr>
              <a:t> 1            =</a:t>
            </a:r>
            <a:r>
              <a:rPr lang="en-US" i="1" dirty="0">
                <a:solidFill>
                  <a:prstClr val="black"/>
                </a:solidFill>
                <a:latin typeface="Century Schoolbook"/>
                <a:cs typeface="Arial" charset="0"/>
              </a:rPr>
              <a:t> 5</a:t>
            </a:r>
          </a:p>
          <a:p>
            <a:pPr algn="l" rtl="0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5A1A2C2-1E92-4A63-9282-CF0106C45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1" y="5749926"/>
            <a:ext cx="81438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3- Circuit    p</a:t>
            </a:r>
            <a:r>
              <a:rPr lang="en-US" altLang="en-US" sz="12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1</a:t>
            </a:r>
            <a:r>
              <a:rPr lang="en-US" altLang="en-US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t</a:t>
            </a:r>
            <a:r>
              <a:rPr lang="en-US" altLang="en-US" sz="12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1</a:t>
            </a:r>
            <a:r>
              <a:rPr lang="en-US" altLang="en-US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p</a:t>
            </a:r>
            <a:r>
              <a:rPr lang="en-US" altLang="en-US" sz="12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2</a:t>
            </a:r>
            <a:r>
              <a:rPr lang="en-US" altLang="en-US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t</a:t>
            </a:r>
            <a:r>
              <a:rPr lang="en-US" altLang="en-US" sz="12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2</a:t>
            </a:r>
            <a:r>
              <a:rPr lang="en-US" altLang="en-US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p</a:t>
            </a:r>
            <a:r>
              <a:rPr lang="en-US" altLang="en-US" sz="12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4</a:t>
            </a:r>
            <a:r>
              <a:rPr lang="en-US" altLang="en-US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t</a:t>
            </a:r>
            <a:r>
              <a:rPr lang="en-US" altLang="en-US" sz="12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3</a:t>
            </a:r>
            <a:r>
              <a:rPr lang="en-US" altLang="en-US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p</a:t>
            </a:r>
            <a:r>
              <a:rPr lang="en-US" altLang="en-US" sz="12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7</a:t>
            </a:r>
            <a:r>
              <a:rPr lang="en-US" altLang="en-US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t</a:t>
            </a:r>
            <a:r>
              <a:rPr lang="en-US" altLang="en-US" sz="12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5</a:t>
            </a:r>
            <a:r>
              <a:rPr lang="en-US" altLang="en-US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p</a:t>
            </a:r>
            <a:r>
              <a:rPr lang="en-US" altLang="en-US" sz="12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8</a:t>
            </a:r>
            <a:r>
              <a:rPr lang="en-US" altLang="en-US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t</a:t>
            </a:r>
            <a:r>
              <a:rPr lang="en-US" altLang="en-US" sz="12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6</a:t>
            </a:r>
            <a:r>
              <a:rPr lang="en-US" altLang="en-US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p</a:t>
            </a:r>
            <a:r>
              <a:rPr lang="en-US" altLang="en-US" sz="12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1       </a:t>
            </a:r>
            <a:r>
              <a:rPr lang="en-US" altLang="en-US" sz="14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= 1 + 1 + 1 +1 + 3 </a:t>
            </a:r>
            <a:r>
              <a:rPr lang="en-US" altLang="en-US" b="1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/</a:t>
            </a:r>
            <a:r>
              <a:rPr lang="en-US" altLang="en-US" sz="1400" b="1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1 =</a:t>
            </a:r>
            <a:r>
              <a:rPr lang="en-US" altLang="en-US" sz="1400" b="1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7</a:t>
            </a:r>
            <a:endParaRPr lang="en-US" altLang="en-US" b="1" i="1" dirty="0">
              <a:solidFill>
                <a:srgbClr val="FF0000"/>
              </a:solidFill>
              <a:latin typeface="Century Schoolbook" panose="02040604050505020304" pitchFamily="18" charset="0"/>
            </a:endParaRPr>
          </a:p>
          <a:p>
            <a:pPr eaLnBrk="1" hangingPunct="1">
              <a:spcBef>
                <a:spcPts val="1200"/>
              </a:spcBef>
            </a:pPr>
            <a:endParaRPr lang="en-US" altLang="en-US" i="1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l" rtl="0" eaLnBrk="1" hangingPunct="1"/>
            <a:endParaRPr lang="en-US" altLang="en-US" dirty="0"/>
          </a:p>
        </p:txBody>
      </p:sp>
      <p:sp>
        <p:nvSpPr>
          <p:cNvPr id="10286" name="TextBox 176">
            <a:extLst>
              <a:ext uri="{FF2B5EF4-FFF2-40B4-BE49-F238E27FC236}">
                <a16:creationId xmlns:a16="http://schemas.microsoft.com/office/drawing/2014/main" id="{E467AB11-B433-4D6B-A70A-48AEC7C75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4357688"/>
            <a:ext cx="4143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>
                <a:solidFill>
                  <a:srgbClr val="000000"/>
                </a:solidFill>
                <a:latin typeface="Century Schoolbook" panose="02040604050505020304" pitchFamily="18" charset="0"/>
              </a:rPr>
              <a:t>Compute </a:t>
            </a:r>
            <a:r>
              <a:rPr lang="en-US" altLang="en-US" i="1">
                <a:solidFill>
                  <a:srgbClr val="000000"/>
                </a:solidFill>
                <a:latin typeface="Century Schoolbook" panose="02040604050505020304" pitchFamily="18" charset="0"/>
              </a:rPr>
              <a:t>C </a:t>
            </a:r>
            <a:r>
              <a:rPr lang="en-US" altLang="en-US">
                <a:solidFill>
                  <a:srgbClr val="000000"/>
                </a:solidFill>
                <a:latin typeface="Century Schoolbook" panose="02040604050505020304" pitchFamily="18" charset="0"/>
              </a:rPr>
              <a:t>for all circuits in the net:</a:t>
            </a:r>
          </a:p>
          <a:p>
            <a:pPr algn="l" rtl="0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8" grpId="0"/>
      <p:bldP spid="1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4050-C8E1-471F-8007-2C2F8B85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15888"/>
            <a:ext cx="7467600" cy="779462"/>
          </a:xfrm>
        </p:spPr>
        <p:txBody>
          <a:bodyPr/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3315" name="TextBox 5">
            <a:extLst>
              <a:ext uri="{FF2B5EF4-FFF2-40B4-BE49-F238E27FC236}">
                <a16:creationId xmlns:a16="http://schemas.microsoft.com/office/drawing/2014/main" id="{8E0AD095-7718-4724-B4DA-9B866F1AD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114" y="5805489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13317" name="Group 6">
            <a:extLst>
              <a:ext uri="{FF2B5EF4-FFF2-40B4-BE49-F238E27FC236}">
                <a16:creationId xmlns:a16="http://schemas.microsoft.com/office/drawing/2014/main" id="{ABE68CE1-1924-45C8-A6C6-D0DF6F963A83}"/>
              </a:ext>
            </a:extLst>
          </p:cNvPr>
          <p:cNvGrpSpPr>
            <a:grpSpLocks/>
          </p:cNvGrpSpPr>
          <p:nvPr/>
        </p:nvGrpSpPr>
        <p:grpSpPr bwMode="auto">
          <a:xfrm>
            <a:off x="3278837" y="794783"/>
            <a:ext cx="5040457" cy="2397125"/>
            <a:chOff x="1766888" y="915988"/>
            <a:chExt cx="4840091" cy="2541587"/>
          </a:xfrm>
        </p:grpSpPr>
        <p:sp>
          <p:nvSpPr>
            <p:cNvPr id="13336" name="TextBox 61">
              <a:extLst>
                <a:ext uri="{FF2B5EF4-FFF2-40B4-BE49-F238E27FC236}">
                  <a16:creationId xmlns:a16="http://schemas.microsoft.com/office/drawing/2014/main" id="{8FC334B8-6258-4D63-B5AD-C061E937F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888" y="1143000"/>
              <a:ext cx="382050" cy="39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1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3337" name="TextBox 75">
              <a:extLst>
                <a:ext uri="{FF2B5EF4-FFF2-40B4-BE49-F238E27FC236}">
                  <a16:creationId xmlns:a16="http://schemas.microsoft.com/office/drawing/2014/main" id="{B5E8AF88-0091-4A1F-8035-1123F45A2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6188" y="928688"/>
              <a:ext cx="428625" cy="39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2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3338" name="TextBox 76">
              <a:extLst>
                <a:ext uri="{FF2B5EF4-FFF2-40B4-BE49-F238E27FC236}">
                  <a16:creationId xmlns:a16="http://schemas.microsoft.com/office/drawing/2014/main" id="{AF3FF7A6-1FA1-459D-A088-BB2A354A7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3313" y="2786063"/>
              <a:ext cx="382050" cy="39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7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3339" name="TextBox 78">
              <a:extLst>
                <a:ext uri="{FF2B5EF4-FFF2-40B4-BE49-F238E27FC236}">
                  <a16:creationId xmlns:a16="http://schemas.microsoft.com/office/drawing/2014/main" id="{E9E936EE-4D58-4C29-9E6F-D284673EB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0400" y="2928938"/>
              <a:ext cx="382050" cy="39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6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3340" name="TextBox 79">
              <a:extLst>
                <a:ext uri="{FF2B5EF4-FFF2-40B4-BE49-F238E27FC236}">
                  <a16:creationId xmlns:a16="http://schemas.microsoft.com/office/drawing/2014/main" id="{3ED0E2F3-0DFF-4CA2-94C7-A73503A5F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650" y="915988"/>
              <a:ext cx="382050" cy="39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5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3341" name="TextBox 81">
              <a:extLst>
                <a:ext uri="{FF2B5EF4-FFF2-40B4-BE49-F238E27FC236}">
                  <a16:creationId xmlns:a16="http://schemas.microsoft.com/office/drawing/2014/main" id="{86BF3426-6547-4853-AD41-B7E2EDF4C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338" y="2786063"/>
              <a:ext cx="382050" cy="39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8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3342" name="TextBox 82">
              <a:extLst>
                <a:ext uri="{FF2B5EF4-FFF2-40B4-BE49-F238E27FC236}">
                  <a16:creationId xmlns:a16="http://schemas.microsoft.com/office/drawing/2014/main" id="{3CF5A62D-7815-425F-9343-6FDEDEFE7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2130425"/>
              <a:ext cx="382050" cy="39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4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3343" name="TextBox 83">
              <a:extLst>
                <a:ext uri="{FF2B5EF4-FFF2-40B4-BE49-F238E27FC236}">
                  <a16:creationId xmlns:a16="http://schemas.microsoft.com/office/drawing/2014/main" id="{EC08151C-7ECB-47BB-BB3A-602F86C0A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13" y="2000250"/>
              <a:ext cx="382050" cy="39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3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3344" name="TextBox 85">
              <a:extLst>
                <a:ext uri="{FF2B5EF4-FFF2-40B4-BE49-F238E27FC236}">
                  <a16:creationId xmlns:a16="http://schemas.microsoft.com/office/drawing/2014/main" id="{DF3EB54A-EF4C-49AA-A46C-3DD4AB888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375" y="1571625"/>
              <a:ext cx="320479" cy="39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t</a:t>
              </a:r>
              <a:r>
                <a:rPr lang="en-US" altLang="en-US" baseline="-25000">
                  <a:cs typeface="Times New Roman" panose="02020603050405020304" pitchFamily="18" charset="0"/>
                </a:rPr>
                <a:t>2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3345" name="TextBox 86">
              <a:extLst>
                <a:ext uri="{FF2B5EF4-FFF2-40B4-BE49-F238E27FC236}">
                  <a16:creationId xmlns:a16="http://schemas.microsoft.com/office/drawing/2014/main" id="{7A8200A4-5E36-436B-9BF7-FB4EC2C84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0" y="1071563"/>
              <a:ext cx="320479" cy="39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t</a:t>
              </a:r>
              <a:r>
                <a:rPr lang="en-US" altLang="en-US" baseline="-25000">
                  <a:cs typeface="Times New Roman" panose="02020603050405020304" pitchFamily="18" charset="0"/>
                </a:rPr>
                <a:t>1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3346" name="TextBox 87">
              <a:extLst>
                <a:ext uri="{FF2B5EF4-FFF2-40B4-BE49-F238E27FC236}">
                  <a16:creationId xmlns:a16="http://schemas.microsoft.com/office/drawing/2014/main" id="{49399782-2BB8-42A7-91B8-265EA0B4F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7688" y="2643188"/>
              <a:ext cx="320479" cy="39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t</a:t>
              </a:r>
              <a:r>
                <a:rPr lang="en-US" altLang="en-US" baseline="-25000">
                  <a:cs typeface="Times New Roman" panose="02020603050405020304" pitchFamily="18" charset="0"/>
                </a:rPr>
                <a:t>3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3347" name="TextBox 88">
              <a:extLst>
                <a:ext uri="{FF2B5EF4-FFF2-40B4-BE49-F238E27FC236}">
                  <a16:creationId xmlns:a16="http://schemas.microsoft.com/office/drawing/2014/main" id="{1E4F9982-3338-4303-B860-3EEE1FEB9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6500" y="2071688"/>
              <a:ext cx="320479" cy="39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t</a:t>
              </a:r>
              <a:r>
                <a:rPr lang="en-US" altLang="en-US" baseline="-25000">
                  <a:cs typeface="Times New Roman" panose="02020603050405020304" pitchFamily="18" charset="0"/>
                </a:rPr>
                <a:t>4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3348" name="TextBox 89">
              <a:extLst>
                <a:ext uri="{FF2B5EF4-FFF2-40B4-BE49-F238E27FC236}">
                  <a16:creationId xmlns:a16="http://schemas.microsoft.com/office/drawing/2014/main" id="{F67E204F-79DB-43DB-9A43-559967E59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5625" y="2071688"/>
              <a:ext cx="320479" cy="39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t</a:t>
              </a:r>
              <a:r>
                <a:rPr lang="en-US" altLang="en-US" baseline="-25000">
                  <a:cs typeface="Times New Roman" panose="02020603050405020304" pitchFamily="18" charset="0"/>
                </a:rPr>
                <a:t>6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3349" name="TextBox 90">
              <a:extLst>
                <a:ext uri="{FF2B5EF4-FFF2-40B4-BE49-F238E27FC236}">
                  <a16:creationId xmlns:a16="http://schemas.microsoft.com/office/drawing/2014/main" id="{6B97B2E9-1E2B-4B75-AB0D-C23E9EBB4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0" y="2844800"/>
              <a:ext cx="320479" cy="39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t</a:t>
              </a:r>
              <a:r>
                <a:rPr lang="en-US" altLang="en-US" baseline="-25000">
                  <a:cs typeface="Times New Roman" panose="02020603050405020304" pitchFamily="18" charset="0"/>
                </a:rPr>
                <a:t>5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grpSp>
          <p:nvGrpSpPr>
            <p:cNvPr id="13350" name="Group 2">
              <a:extLst>
                <a:ext uri="{FF2B5EF4-FFF2-40B4-BE49-F238E27FC236}">
                  <a16:creationId xmlns:a16="http://schemas.microsoft.com/office/drawing/2014/main" id="{089D09F8-9E6F-4C89-BE02-DA4D2008E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7704" y="1285875"/>
              <a:ext cx="4572000" cy="2171700"/>
              <a:chOff x="3780" y="10260"/>
              <a:chExt cx="7200" cy="3420"/>
            </a:xfrm>
          </p:grpSpPr>
          <p:grpSp>
            <p:nvGrpSpPr>
              <p:cNvPr id="13351" name="Group 3">
                <a:extLst>
                  <a:ext uri="{FF2B5EF4-FFF2-40B4-BE49-F238E27FC236}">
                    <a16:creationId xmlns:a16="http://schemas.microsoft.com/office/drawing/2014/main" id="{FB07E4EA-0947-414C-80AA-EC1632676E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0" y="10260"/>
                <a:ext cx="7200" cy="3420"/>
                <a:chOff x="1440" y="10260"/>
                <a:chExt cx="7200" cy="3420"/>
              </a:xfrm>
            </p:grpSpPr>
            <p:grpSp>
              <p:nvGrpSpPr>
                <p:cNvPr id="13353" name="Group 4">
                  <a:extLst>
                    <a:ext uri="{FF2B5EF4-FFF2-40B4-BE49-F238E27FC236}">
                      <a16:creationId xmlns:a16="http://schemas.microsoft.com/office/drawing/2014/main" id="{2C3653A6-7ECE-4CD4-A8FE-30BD466A6B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0" y="10260"/>
                  <a:ext cx="2700" cy="3420"/>
                  <a:chOff x="1440" y="10260"/>
                  <a:chExt cx="2700" cy="3420"/>
                </a:xfrm>
              </p:grpSpPr>
              <p:sp>
                <p:nvSpPr>
                  <p:cNvPr id="13381" name="Oval 5">
                    <a:extLst>
                      <a:ext uri="{FF2B5EF4-FFF2-40B4-BE49-F238E27FC236}">
                        <a16:creationId xmlns:a16="http://schemas.microsoft.com/office/drawing/2014/main" id="{772B0F3B-6588-4AD9-86E6-87EE50B3AE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0" y="10440"/>
                    <a:ext cx="540" cy="5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rtl="0" eaLnBrk="1" hangingPunct="1"/>
                    <a:endParaRPr lang="ar-EG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82" name="Oval 6">
                    <a:extLst>
                      <a:ext uri="{FF2B5EF4-FFF2-40B4-BE49-F238E27FC236}">
                        <a16:creationId xmlns:a16="http://schemas.microsoft.com/office/drawing/2014/main" id="{B3FF5D42-6F36-47B7-AF5B-877A59DF9A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0" y="13140"/>
                    <a:ext cx="540" cy="5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rtl="0" eaLnBrk="1" hangingPunct="1"/>
                    <a:endParaRPr lang="ar-EG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83" name="Oval 7">
                    <a:extLst>
                      <a:ext uri="{FF2B5EF4-FFF2-40B4-BE49-F238E27FC236}">
                        <a16:creationId xmlns:a16="http://schemas.microsoft.com/office/drawing/2014/main" id="{1D72C1B3-9F9A-4707-B953-9DCEF2F8A9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880"/>
                    <a:ext cx="540" cy="5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rtl="0" eaLnBrk="1" hangingPunct="1"/>
                    <a:endParaRPr lang="ar-EG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84" name="Line 8">
                    <a:extLst>
                      <a:ext uri="{FF2B5EF4-FFF2-40B4-BE49-F238E27FC236}">
                        <a16:creationId xmlns:a16="http://schemas.microsoft.com/office/drawing/2014/main" id="{59C9134D-D42D-471C-8B3C-2EB3C584F7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0" y="12060"/>
                    <a:ext cx="90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85" name="Line 9">
                    <a:extLst>
                      <a:ext uri="{FF2B5EF4-FFF2-40B4-BE49-F238E27FC236}">
                        <a16:creationId xmlns:a16="http://schemas.microsoft.com/office/drawing/2014/main" id="{25C38E4D-B4C9-4631-992F-4800AF38E7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00" y="10980"/>
                    <a:ext cx="0" cy="10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86" name="Line 10">
                    <a:extLst>
                      <a:ext uri="{FF2B5EF4-FFF2-40B4-BE49-F238E27FC236}">
                        <a16:creationId xmlns:a16="http://schemas.microsoft.com/office/drawing/2014/main" id="{269DA1AE-5F02-4CDA-B23B-3B74D33480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00" y="12060"/>
                    <a:ext cx="0" cy="10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87" name="Line 11">
                    <a:extLst>
                      <a:ext uri="{FF2B5EF4-FFF2-40B4-BE49-F238E27FC236}">
                        <a16:creationId xmlns:a16="http://schemas.microsoft.com/office/drawing/2014/main" id="{D6568CE1-4F86-4BC7-9A57-0D8BB51AA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0" y="10260"/>
                    <a:ext cx="0" cy="72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88" name="Line 12">
                    <a:extLst>
                      <a:ext uri="{FF2B5EF4-FFF2-40B4-BE49-F238E27FC236}">
                        <a16:creationId xmlns:a16="http://schemas.microsoft.com/office/drawing/2014/main" id="{F13B136A-FED6-451F-A7BE-5F1978F859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0" y="10620"/>
                    <a:ext cx="12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89" name="Line 13">
                    <a:extLst>
                      <a:ext uri="{FF2B5EF4-FFF2-40B4-BE49-F238E27FC236}">
                        <a16:creationId xmlns:a16="http://schemas.microsoft.com/office/drawing/2014/main" id="{374E0F14-318F-4A65-8019-0E48CCF7A4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0" y="10800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90" name="Line 14">
                    <a:extLst>
                      <a:ext uri="{FF2B5EF4-FFF2-40B4-BE49-F238E27FC236}">
                        <a16:creationId xmlns:a16="http://schemas.microsoft.com/office/drawing/2014/main" id="{25068143-5F91-4F15-ABCA-0711DDD069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80" y="10800"/>
                    <a:ext cx="0" cy="10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91" name="Line 15">
                    <a:extLst>
                      <a:ext uri="{FF2B5EF4-FFF2-40B4-BE49-F238E27FC236}">
                        <a16:creationId xmlns:a16="http://schemas.microsoft.com/office/drawing/2014/main" id="{67531A01-C622-4D78-B495-AE4A637496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0" y="12960"/>
                    <a:ext cx="0" cy="72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92" name="Line 16">
                    <a:extLst>
                      <a:ext uri="{FF2B5EF4-FFF2-40B4-BE49-F238E27FC236}">
                        <a16:creationId xmlns:a16="http://schemas.microsoft.com/office/drawing/2014/main" id="{AC774E5A-3767-43C8-BCF7-47E4060ECE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80" y="12420"/>
                    <a:ext cx="0" cy="7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93" name="Line 17">
                    <a:extLst>
                      <a:ext uri="{FF2B5EF4-FFF2-40B4-BE49-F238E27FC236}">
                        <a16:creationId xmlns:a16="http://schemas.microsoft.com/office/drawing/2014/main" id="{248C9FDE-42E5-45D3-A050-2619B81D34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20" y="13140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94" name="Line 18">
                    <a:extLst>
                      <a:ext uri="{FF2B5EF4-FFF2-40B4-BE49-F238E27FC236}">
                        <a16:creationId xmlns:a16="http://schemas.microsoft.com/office/drawing/2014/main" id="{7989231B-D23D-41D0-BE2B-15AEC0502E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60" y="13320"/>
                    <a:ext cx="12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354" name="Group 25">
                  <a:extLst>
                    <a:ext uri="{FF2B5EF4-FFF2-40B4-BE49-F238E27FC236}">
                      <a16:creationId xmlns:a16="http://schemas.microsoft.com/office/drawing/2014/main" id="{13DEED32-5119-4858-8D24-91F15D59DC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0" y="10260"/>
                  <a:ext cx="5220" cy="3420"/>
                  <a:chOff x="3420" y="10260"/>
                  <a:chExt cx="5220" cy="3420"/>
                </a:xfrm>
              </p:grpSpPr>
              <p:sp>
                <p:nvSpPr>
                  <p:cNvPr id="13355" name="Oval 20">
                    <a:extLst>
                      <a:ext uri="{FF2B5EF4-FFF2-40B4-BE49-F238E27FC236}">
                        <a16:creationId xmlns:a16="http://schemas.microsoft.com/office/drawing/2014/main" id="{30E898C6-8B22-4B72-B62D-64D41C5EA6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00" y="10260"/>
                    <a:ext cx="540" cy="5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rtl="0" eaLnBrk="1" hangingPunct="1"/>
                    <a:endParaRPr lang="ar-EG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6" name="Oval 21">
                    <a:extLst>
                      <a:ext uri="{FF2B5EF4-FFF2-40B4-BE49-F238E27FC236}">
                        <a16:creationId xmlns:a16="http://schemas.microsoft.com/office/drawing/2014/main" id="{48784C1D-0B3D-423B-9957-664DCFBD09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00" y="13140"/>
                    <a:ext cx="540" cy="5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rtl="0" eaLnBrk="1" hangingPunct="1"/>
                    <a:endParaRPr lang="ar-EG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7" name="Oval 22">
                    <a:extLst>
                      <a:ext uri="{FF2B5EF4-FFF2-40B4-BE49-F238E27FC236}">
                        <a16:creationId xmlns:a16="http://schemas.microsoft.com/office/drawing/2014/main" id="{32ABBA25-59BD-4BD2-A801-84C2D0A4AD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80" y="11700"/>
                    <a:ext cx="540" cy="5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rtl="0" eaLnBrk="1" hangingPunct="1"/>
                    <a:endParaRPr lang="ar-EG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8" name="Oval 23">
                    <a:extLst>
                      <a:ext uri="{FF2B5EF4-FFF2-40B4-BE49-F238E27FC236}">
                        <a16:creationId xmlns:a16="http://schemas.microsoft.com/office/drawing/2014/main" id="{2169B5E2-E01F-4122-B7E3-5A35B846B9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20" y="13140"/>
                    <a:ext cx="540" cy="5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rtl="0" eaLnBrk="1" hangingPunct="1"/>
                    <a:endParaRPr lang="ar-EG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9" name="Line 24">
                    <a:extLst>
                      <a:ext uri="{FF2B5EF4-FFF2-40B4-BE49-F238E27FC236}">
                        <a16:creationId xmlns:a16="http://schemas.microsoft.com/office/drawing/2014/main" id="{8E4A99D8-2093-4B11-A272-AFED34047C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0" y="10440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0" name="Line 25">
                    <a:extLst>
                      <a:ext uri="{FF2B5EF4-FFF2-40B4-BE49-F238E27FC236}">
                        <a16:creationId xmlns:a16="http://schemas.microsoft.com/office/drawing/2014/main" id="{77B1EE81-3491-4DA7-AB5B-C7228EE768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20" y="13500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1" name="Line 26">
                    <a:extLst>
                      <a:ext uri="{FF2B5EF4-FFF2-40B4-BE49-F238E27FC236}">
                        <a16:creationId xmlns:a16="http://schemas.microsoft.com/office/drawing/2014/main" id="{3B5A8CC5-FF7D-4F6B-8AC9-B946BAB137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00" y="10980"/>
                    <a:ext cx="90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2" name="Line 27">
                    <a:extLst>
                      <a:ext uri="{FF2B5EF4-FFF2-40B4-BE49-F238E27FC236}">
                        <a16:creationId xmlns:a16="http://schemas.microsoft.com/office/drawing/2014/main" id="{A1C08BAB-B004-4ED0-AF5B-205B312DD1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40" y="10440"/>
                    <a:ext cx="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3" name="Line 28">
                    <a:extLst>
                      <a:ext uri="{FF2B5EF4-FFF2-40B4-BE49-F238E27FC236}">
                        <a16:creationId xmlns:a16="http://schemas.microsoft.com/office/drawing/2014/main" id="{028A9E3F-FC28-40C7-9B3C-B2CC740286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80" y="10440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4" name="Line 29">
                    <a:extLst>
                      <a:ext uri="{FF2B5EF4-FFF2-40B4-BE49-F238E27FC236}">
                        <a16:creationId xmlns:a16="http://schemas.microsoft.com/office/drawing/2014/main" id="{5421703A-D3BC-427C-8382-6B0568DD44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0" y="10980"/>
                    <a:ext cx="0" cy="7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5" name="Line 30">
                    <a:extLst>
                      <a:ext uri="{FF2B5EF4-FFF2-40B4-BE49-F238E27FC236}">
                        <a16:creationId xmlns:a16="http://schemas.microsoft.com/office/drawing/2014/main" id="{F66401A2-9F2D-4065-B3D7-6AA19CFB55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20" y="12960"/>
                    <a:ext cx="90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6" name="Line 31">
                    <a:extLst>
                      <a:ext uri="{FF2B5EF4-FFF2-40B4-BE49-F238E27FC236}">
                        <a16:creationId xmlns:a16="http://schemas.microsoft.com/office/drawing/2014/main" id="{5D4CF549-AA24-4766-82A5-56E6873CCB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0" y="12240"/>
                    <a:ext cx="0" cy="7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7" name="Line 32">
                    <a:extLst>
                      <a:ext uri="{FF2B5EF4-FFF2-40B4-BE49-F238E27FC236}">
                        <a16:creationId xmlns:a16="http://schemas.microsoft.com/office/drawing/2014/main" id="{8219EF5D-FDFE-4A24-86EB-5504F22CD6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00" y="12960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8" name="Line 33">
                    <a:extLst>
                      <a:ext uri="{FF2B5EF4-FFF2-40B4-BE49-F238E27FC236}">
                        <a16:creationId xmlns:a16="http://schemas.microsoft.com/office/drawing/2014/main" id="{61768214-1ABF-4EB4-9728-964087F15B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40" y="13500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9" name="Line 34">
                    <a:extLst>
                      <a:ext uri="{FF2B5EF4-FFF2-40B4-BE49-F238E27FC236}">
                        <a16:creationId xmlns:a16="http://schemas.microsoft.com/office/drawing/2014/main" id="{7C97C4C5-BD23-40F8-A740-DCA3331888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940" y="10440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0" name="Line 35">
                    <a:extLst>
                      <a:ext uri="{FF2B5EF4-FFF2-40B4-BE49-F238E27FC236}">
                        <a16:creationId xmlns:a16="http://schemas.microsoft.com/office/drawing/2014/main" id="{DF26A501-FD5A-4E7D-ADFD-538E2EC2D9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0" y="10440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1" name="Line 36">
                    <a:extLst>
                      <a:ext uri="{FF2B5EF4-FFF2-40B4-BE49-F238E27FC236}">
                        <a16:creationId xmlns:a16="http://schemas.microsoft.com/office/drawing/2014/main" id="{9E015047-2B83-406B-8A75-5213351C6B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0" y="12960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2" name="Line 37">
                    <a:extLst>
                      <a:ext uri="{FF2B5EF4-FFF2-40B4-BE49-F238E27FC236}">
                        <a16:creationId xmlns:a16="http://schemas.microsoft.com/office/drawing/2014/main" id="{5F042732-C1F4-4E3D-A828-9DABB379BF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0" y="13500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3" name="Line 38">
                    <a:extLst>
                      <a:ext uri="{FF2B5EF4-FFF2-40B4-BE49-F238E27FC236}">
                        <a16:creationId xmlns:a16="http://schemas.microsoft.com/office/drawing/2014/main" id="{DDDF8090-5A89-4911-971A-0CBA1643DF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20" y="12060"/>
                    <a:ext cx="72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4" name="Line 39">
                    <a:extLst>
                      <a:ext uri="{FF2B5EF4-FFF2-40B4-BE49-F238E27FC236}">
                        <a16:creationId xmlns:a16="http://schemas.microsoft.com/office/drawing/2014/main" id="{5EE9B1FF-177B-419D-8776-51A9DD1BA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80" y="10440"/>
                    <a:ext cx="0" cy="16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5" name="Line 40">
                    <a:extLst>
                      <a:ext uri="{FF2B5EF4-FFF2-40B4-BE49-F238E27FC236}">
                        <a16:creationId xmlns:a16="http://schemas.microsoft.com/office/drawing/2014/main" id="{48A28A3B-0412-4835-A7BC-C38AB06BD5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560" y="1044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6" name="Line 41">
                    <a:extLst>
                      <a:ext uri="{FF2B5EF4-FFF2-40B4-BE49-F238E27FC236}">
                        <a16:creationId xmlns:a16="http://schemas.microsoft.com/office/drawing/2014/main" id="{3A375B59-2335-4627-8169-092A5402D1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560" y="1350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7" name="Line 42">
                    <a:extLst>
                      <a:ext uri="{FF2B5EF4-FFF2-40B4-BE49-F238E27FC236}">
                        <a16:creationId xmlns:a16="http://schemas.microsoft.com/office/drawing/2014/main" id="{4F18BE9E-CA15-4E65-86D7-53A8EC18BE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80" y="12060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3378" name="Group 49">
                    <a:extLst>
                      <a:ext uri="{FF2B5EF4-FFF2-40B4-BE49-F238E27FC236}">
                        <a16:creationId xmlns:a16="http://schemas.microsoft.com/office/drawing/2014/main" id="{A63B67C8-4D8A-4271-BAFD-B8029F2648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020" y="10260"/>
                    <a:ext cx="540" cy="540"/>
                    <a:chOff x="7020" y="10260"/>
                    <a:chExt cx="540" cy="540"/>
                  </a:xfrm>
                </p:grpSpPr>
                <p:sp>
                  <p:nvSpPr>
                    <p:cNvPr id="13379" name="Oval 44">
                      <a:extLst>
                        <a:ext uri="{FF2B5EF4-FFF2-40B4-BE49-F238E27FC236}">
                          <a16:creationId xmlns:a16="http://schemas.microsoft.com/office/drawing/2014/main" id="{287F8859-1B7E-4602-BCA1-63BC098FB3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0" y="10260"/>
                      <a:ext cx="540" cy="5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algn="l" rtl="0" eaLnBrk="1" hangingPunct="1"/>
                      <a:endParaRPr lang="ar-EG" altLang="en-US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80" name="Oval 45">
                      <a:extLst>
                        <a:ext uri="{FF2B5EF4-FFF2-40B4-BE49-F238E27FC236}">
                          <a16:creationId xmlns:a16="http://schemas.microsoft.com/office/drawing/2014/main" id="{6AF29A9B-1438-4B4B-B84E-4B0BE4BC6FE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0" y="10440"/>
                      <a:ext cx="180" cy="18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algn="l" rtl="0" eaLnBrk="1" hangingPunct="1"/>
                      <a:endParaRPr lang="ar-EG" altLang="en-US"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sp>
            <p:nvSpPr>
              <p:cNvPr id="13352" name="Oval 46">
                <a:extLst>
                  <a:ext uri="{FF2B5EF4-FFF2-40B4-BE49-F238E27FC236}">
                    <a16:creationId xmlns:a16="http://schemas.microsoft.com/office/drawing/2014/main" id="{55728076-415D-4002-B006-E91A42F0F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10620"/>
                <a:ext cx="180" cy="180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/>
                <a:endParaRPr lang="ar-EG" altLang="en-US"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3318" name="Picture 2" descr="C:\eq9.JPG">
            <a:extLst>
              <a:ext uri="{FF2B5EF4-FFF2-40B4-BE49-F238E27FC236}">
                <a16:creationId xmlns:a16="http://schemas.microsoft.com/office/drawing/2014/main" id="{20EF6B29-214D-4C58-84F2-EC3B05938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4" y="4152900"/>
            <a:ext cx="3514725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63">
            <a:extLst>
              <a:ext uri="{FF2B5EF4-FFF2-40B4-BE49-F238E27FC236}">
                <a16:creationId xmlns:a16="http://schemas.microsoft.com/office/drawing/2014/main" id="{EDF286C3-87D9-46B0-86EF-E7CCC8648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76" y="5313364"/>
            <a:ext cx="8258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2200">
                <a:cs typeface="Times New Roman" panose="02020603050405020304" pitchFamily="18" charset="0"/>
              </a:rPr>
              <a:t>P</a:t>
            </a:r>
            <a:r>
              <a:rPr lang="en-US" altLang="en-US" sz="2200" baseline="-25000">
                <a:cs typeface="Times New Roman" panose="02020603050405020304" pitchFamily="18" charset="0"/>
              </a:rPr>
              <a:t>M </a:t>
            </a:r>
            <a:r>
              <a:rPr lang="en-US" altLang="en-US" sz="2200">
                <a:cs typeface="Times New Roman" panose="02020603050405020304" pitchFamily="18" charset="0"/>
              </a:rPr>
              <a:t>= </a:t>
            </a:r>
            <a:endParaRPr lang="ar-EG" altLang="en-US" sz="2200" baseline="-25000">
              <a:cs typeface="Times New Roman" panose="02020603050405020304" pitchFamily="18" charset="0"/>
            </a:endParaRPr>
          </a:p>
        </p:txBody>
      </p:sp>
      <p:sp>
        <p:nvSpPr>
          <p:cNvPr id="13320" name="TextBox 61">
            <a:extLst>
              <a:ext uri="{FF2B5EF4-FFF2-40B4-BE49-F238E27FC236}">
                <a16:creationId xmlns:a16="http://schemas.microsoft.com/office/drawing/2014/main" id="{5DF5996B-B321-49F3-A5F4-115EA50D8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4157663"/>
            <a:ext cx="3978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1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3321" name="TextBox 61">
            <a:extLst>
              <a:ext uri="{FF2B5EF4-FFF2-40B4-BE49-F238E27FC236}">
                <a16:creationId xmlns:a16="http://schemas.microsoft.com/office/drawing/2014/main" id="{2A9DB23F-300A-4515-8CDE-721401DA3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3871913"/>
            <a:ext cx="3978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1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3322" name="TextBox 75">
            <a:extLst>
              <a:ext uri="{FF2B5EF4-FFF2-40B4-BE49-F238E27FC236}">
                <a16:creationId xmlns:a16="http://schemas.microsoft.com/office/drawing/2014/main" id="{770A8109-3416-4AB2-9669-AE28D0D85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4" y="4456114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2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3323" name="TextBox 75">
            <a:extLst>
              <a:ext uri="{FF2B5EF4-FFF2-40B4-BE49-F238E27FC236}">
                <a16:creationId xmlns:a16="http://schemas.microsoft.com/office/drawing/2014/main" id="{2EBAD612-11F1-4775-9177-60A31297B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6" y="3884614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dirty="0">
                <a:cs typeface="Times New Roman" panose="02020603050405020304" pitchFamily="18" charset="0"/>
              </a:rPr>
              <a:t>p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endParaRPr lang="ar-EG" altLang="en-US" baseline="-25000" dirty="0">
              <a:cs typeface="Times New Roman" panose="02020603050405020304" pitchFamily="18" charset="0"/>
            </a:endParaRPr>
          </a:p>
        </p:txBody>
      </p:sp>
      <p:sp>
        <p:nvSpPr>
          <p:cNvPr id="13324" name="TextBox 83">
            <a:extLst>
              <a:ext uri="{FF2B5EF4-FFF2-40B4-BE49-F238E27FC236}">
                <a16:creationId xmlns:a16="http://schemas.microsoft.com/office/drawing/2014/main" id="{82BEA008-E3C2-43AE-8DF2-D1387D06B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4" y="4800600"/>
            <a:ext cx="403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3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3325" name="TextBox 83">
            <a:extLst>
              <a:ext uri="{FF2B5EF4-FFF2-40B4-BE49-F238E27FC236}">
                <a16:creationId xmlns:a16="http://schemas.microsoft.com/office/drawing/2014/main" id="{8E13D6EF-4351-4107-B185-D1A7567A9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151" y="3871914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3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3326" name="TextBox 82">
            <a:extLst>
              <a:ext uri="{FF2B5EF4-FFF2-40B4-BE49-F238E27FC236}">
                <a16:creationId xmlns:a16="http://schemas.microsoft.com/office/drawing/2014/main" id="{4337F213-6145-4599-8E04-B17A3375C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4" y="5099050"/>
            <a:ext cx="403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4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3327" name="TextBox 82">
            <a:extLst>
              <a:ext uri="{FF2B5EF4-FFF2-40B4-BE49-F238E27FC236}">
                <a16:creationId xmlns:a16="http://schemas.microsoft.com/office/drawing/2014/main" id="{EE55D4C6-BFF5-4DA8-B94D-F3077AC8B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6" y="3871914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4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3328" name="TextBox 79">
            <a:extLst>
              <a:ext uri="{FF2B5EF4-FFF2-40B4-BE49-F238E27FC236}">
                <a16:creationId xmlns:a16="http://schemas.microsoft.com/office/drawing/2014/main" id="{4BD9E03F-BB05-41B1-AF85-08DA5E0BF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4" y="5443539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5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3329" name="TextBox 79">
            <a:extLst>
              <a:ext uri="{FF2B5EF4-FFF2-40B4-BE49-F238E27FC236}">
                <a16:creationId xmlns:a16="http://schemas.microsoft.com/office/drawing/2014/main" id="{0DA311D1-B3F9-4DB1-956E-CB16BB305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401" y="3871914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5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3330" name="TextBox 78">
            <a:extLst>
              <a:ext uri="{FF2B5EF4-FFF2-40B4-BE49-F238E27FC236}">
                <a16:creationId xmlns:a16="http://schemas.microsoft.com/office/drawing/2014/main" id="{0E631D2B-359D-4AC0-B258-8898C2CB2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4" y="5800725"/>
            <a:ext cx="403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6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3331" name="TextBox 78">
            <a:extLst>
              <a:ext uri="{FF2B5EF4-FFF2-40B4-BE49-F238E27FC236}">
                <a16:creationId xmlns:a16="http://schemas.microsoft.com/office/drawing/2014/main" id="{6D536E4A-E795-4F40-8CE3-D31106097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6" y="3871914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6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3332" name="TextBox 76">
            <a:extLst>
              <a:ext uri="{FF2B5EF4-FFF2-40B4-BE49-F238E27FC236}">
                <a16:creationId xmlns:a16="http://schemas.microsoft.com/office/drawing/2014/main" id="{C18572C9-A2E8-4874-B12C-08701372A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4" y="6157914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7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3333" name="TextBox 76">
            <a:extLst>
              <a:ext uri="{FF2B5EF4-FFF2-40B4-BE49-F238E27FC236}">
                <a16:creationId xmlns:a16="http://schemas.microsoft.com/office/drawing/2014/main" id="{6DFFD5BE-FED0-419D-9CBA-FD8F3A8ED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689" y="3871914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7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3334" name="TextBox 81">
            <a:extLst>
              <a:ext uri="{FF2B5EF4-FFF2-40B4-BE49-F238E27FC236}">
                <a16:creationId xmlns:a16="http://schemas.microsoft.com/office/drawing/2014/main" id="{091A63E8-80DD-474F-8854-881C09A44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4" y="3884614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8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3335" name="TextBox 81">
            <a:extLst>
              <a:ext uri="{FF2B5EF4-FFF2-40B4-BE49-F238E27FC236}">
                <a16:creationId xmlns:a16="http://schemas.microsoft.com/office/drawing/2014/main" id="{489841C7-F753-4F35-A414-CFC49AD16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4" y="6456364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8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76C6AEC-71A3-4C25-9CF3-76DE0B2A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15888"/>
            <a:ext cx="7931150" cy="7794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2 insert time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A7A6610-B09F-40DE-B3B6-3FEC680A6AB0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919288" y="1341438"/>
          <a:ext cx="3384550" cy="25599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9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79">
                <a:tc>
                  <a:txBody>
                    <a:bodyPr/>
                    <a:lstStyle/>
                    <a:p>
                      <a:r>
                        <a:rPr lang="en-US" sz="1800" dirty="0"/>
                        <a:t>Transition</a:t>
                      </a:r>
                    </a:p>
                  </a:txBody>
                  <a:tcPr marL="91445" marR="91445" marT="45697" marB="4569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Time Delay</a:t>
                      </a:r>
                    </a:p>
                  </a:txBody>
                  <a:tcPr marL="91445" marR="91445" marT="45697" marB="456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</a:t>
                      </a:r>
                      <a:r>
                        <a:rPr lang="en-US" sz="1200" b="1" dirty="0"/>
                        <a:t>1</a:t>
                      </a:r>
                    </a:p>
                  </a:txBody>
                  <a:tcPr marL="91445" marR="91445"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marL="91445" marR="91445" marT="45697" marB="456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</a:t>
                      </a:r>
                      <a:r>
                        <a:rPr lang="en-US" sz="1200" b="1" dirty="0"/>
                        <a:t>2</a:t>
                      </a:r>
                    </a:p>
                  </a:txBody>
                  <a:tcPr marL="91445" marR="91445"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marL="91445" marR="91445" marT="45697" marB="456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</a:t>
                      </a:r>
                      <a:r>
                        <a:rPr lang="en-US" sz="1200" b="1" dirty="0"/>
                        <a:t>3</a:t>
                      </a:r>
                    </a:p>
                  </a:txBody>
                  <a:tcPr marL="91445" marR="91445"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marL="91445" marR="91445" marT="45697" marB="456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</a:t>
                      </a:r>
                      <a:r>
                        <a:rPr lang="en-US" sz="1200" b="1" dirty="0"/>
                        <a:t>4</a:t>
                      </a:r>
                    </a:p>
                  </a:txBody>
                  <a:tcPr marL="91445" marR="91445"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 marL="91445" marR="91445" marT="45697" marB="456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</a:t>
                      </a:r>
                      <a:r>
                        <a:rPr lang="en-US" sz="1200" b="1" dirty="0"/>
                        <a:t>5</a:t>
                      </a:r>
                    </a:p>
                  </a:txBody>
                  <a:tcPr marL="91445" marR="91445"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marL="91445" marR="91445" marT="45697" marB="4569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</a:t>
                      </a:r>
                      <a:r>
                        <a:rPr lang="en-US" sz="1200" b="1" dirty="0"/>
                        <a:t>6</a:t>
                      </a:r>
                    </a:p>
                  </a:txBody>
                  <a:tcPr marL="91445" marR="91445"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 marL="91445" marR="91445" marT="45697" marB="4569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5390" name="Group 7">
            <a:extLst>
              <a:ext uri="{FF2B5EF4-FFF2-40B4-BE49-F238E27FC236}">
                <a16:creationId xmlns:a16="http://schemas.microsoft.com/office/drawing/2014/main" id="{E1579BEB-7D92-4497-B571-0E473D4B2D30}"/>
              </a:ext>
            </a:extLst>
          </p:cNvPr>
          <p:cNvGrpSpPr>
            <a:grpSpLocks/>
          </p:cNvGrpSpPr>
          <p:nvPr/>
        </p:nvGrpSpPr>
        <p:grpSpPr bwMode="auto">
          <a:xfrm>
            <a:off x="5448300" y="1174750"/>
            <a:ext cx="4853358" cy="2541588"/>
            <a:chOff x="1766888" y="915988"/>
            <a:chExt cx="4853358" cy="2541587"/>
          </a:xfrm>
        </p:grpSpPr>
        <p:sp>
          <p:nvSpPr>
            <p:cNvPr id="15409" name="TextBox 61">
              <a:extLst>
                <a:ext uri="{FF2B5EF4-FFF2-40B4-BE49-F238E27FC236}">
                  <a16:creationId xmlns:a16="http://schemas.microsoft.com/office/drawing/2014/main" id="{29C83D7F-A9C7-4802-9278-4404D46C8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888" y="1143000"/>
              <a:ext cx="3978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1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5410" name="TextBox 75">
              <a:extLst>
                <a:ext uri="{FF2B5EF4-FFF2-40B4-BE49-F238E27FC236}">
                  <a16:creationId xmlns:a16="http://schemas.microsoft.com/office/drawing/2014/main" id="{7C1DAB9E-962E-4430-B308-D72F28984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6188" y="928688"/>
              <a:ext cx="4286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2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5411" name="TextBox 76">
              <a:extLst>
                <a:ext uri="{FF2B5EF4-FFF2-40B4-BE49-F238E27FC236}">
                  <a16:creationId xmlns:a16="http://schemas.microsoft.com/office/drawing/2014/main" id="{BB56527B-7AC8-423E-9F40-43F74888B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3313" y="2786063"/>
              <a:ext cx="4032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7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5412" name="TextBox 78">
              <a:extLst>
                <a:ext uri="{FF2B5EF4-FFF2-40B4-BE49-F238E27FC236}">
                  <a16:creationId xmlns:a16="http://schemas.microsoft.com/office/drawing/2014/main" id="{F3F0D771-69DB-452C-A028-9D5BF0CD9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0400" y="2928938"/>
              <a:ext cx="4032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6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5413" name="TextBox 79">
              <a:extLst>
                <a:ext uri="{FF2B5EF4-FFF2-40B4-BE49-F238E27FC236}">
                  <a16:creationId xmlns:a16="http://schemas.microsoft.com/office/drawing/2014/main" id="{7BB9C87E-8D8F-40C0-A1B3-195F35A1E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650" y="915988"/>
              <a:ext cx="4032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5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5414" name="TextBox 81">
              <a:extLst>
                <a:ext uri="{FF2B5EF4-FFF2-40B4-BE49-F238E27FC236}">
                  <a16:creationId xmlns:a16="http://schemas.microsoft.com/office/drawing/2014/main" id="{7DB93D39-83EA-4B26-8C34-666881810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338" y="2786063"/>
              <a:ext cx="4032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8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5415" name="TextBox 82">
              <a:extLst>
                <a:ext uri="{FF2B5EF4-FFF2-40B4-BE49-F238E27FC236}">
                  <a16:creationId xmlns:a16="http://schemas.microsoft.com/office/drawing/2014/main" id="{E11A088F-965C-4446-A3D2-1220365E0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2130425"/>
              <a:ext cx="4032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4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5416" name="TextBox 83">
              <a:extLst>
                <a:ext uri="{FF2B5EF4-FFF2-40B4-BE49-F238E27FC236}">
                  <a16:creationId xmlns:a16="http://schemas.microsoft.com/office/drawing/2014/main" id="{252E5E71-84EE-45DA-922B-1A37E64D7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13" y="2000250"/>
              <a:ext cx="4032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p</a:t>
              </a:r>
              <a:r>
                <a:rPr lang="en-US" altLang="en-US" baseline="-25000">
                  <a:cs typeface="Times New Roman" panose="02020603050405020304" pitchFamily="18" charset="0"/>
                </a:rPr>
                <a:t>3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5417" name="TextBox 85">
              <a:extLst>
                <a:ext uri="{FF2B5EF4-FFF2-40B4-BE49-F238E27FC236}">
                  <a16:creationId xmlns:a16="http://schemas.microsoft.com/office/drawing/2014/main" id="{6FDC53E7-2BEF-4C87-82C7-A1597155D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375" y="1571625"/>
              <a:ext cx="3337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t</a:t>
              </a:r>
              <a:r>
                <a:rPr lang="en-US" altLang="en-US" baseline="-25000">
                  <a:cs typeface="Times New Roman" panose="02020603050405020304" pitchFamily="18" charset="0"/>
                </a:rPr>
                <a:t>2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5418" name="TextBox 86">
              <a:extLst>
                <a:ext uri="{FF2B5EF4-FFF2-40B4-BE49-F238E27FC236}">
                  <a16:creationId xmlns:a16="http://schemas.microsoft.com/office/drawing/2014/main" id="{D7F42F9D-9CA1-489C-A3B5-1A32D7934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0" y="1071563"/>
              <a:ext cx="3337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t</a:t>
              </a:r>
              <a:r>
                <a:rPr lang="en-US" altLang="en-US" baseline="-25000">
                  <a:cs typeface="Times New Roman" panose="02020603050405020304" pitchFamily="18" charset="0"/>
                </a:rPr>
                <a:t>1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5419" name="TextBox 87">
              <a:extLst>
                <a:ext uri="{FF2B5EF4-FFF2-40B4-BE49-F238E27FC236}">
                  <a16:creationId xmlns:a16="http://schemas.microsoft.com/office/drawing/2014/main" id="{F1DFE5C1-0676-4F70-AD83-BC18474F8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7688" y="2643188"/>
              <a:ext cx="3337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t</a:t>
              </a:r>
              <a:r>
                <a:rPr lang="en-US" altLang="en-US" baseline="-25000">
                  <a:cs typeface="Times New Roman" panose="02020603050405020304" pitchFamily="18" charset="0"/>
                </a:rPr>
                <a:t>3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5420" name="TextBox 88">
              <a:extLst>
                <a:ext uri="{FF2B5EF4-FFF2-40B4-BE49-F238E27FC236}">
                  <a16:creationId xmlns:a16="http://schemas.microsoft.com/office/drawing/2014/main" id="{36B4E39A-B2BB-4E18-B3F5-14FD8D2C0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6500" y="2071688"/>
              <a:ext cx="3337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t</a:t>
              </a:r>
              <a:r>
                <a:rPr lang="en-US" altLang="en-US" baseline="-25000">
                  <a:cs typeface="Times New Roman" panose="02020603050405020304" pitchFamily="18" charset="0"/>
                </a:rPr>
                <a:t>4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5421" name="TextBox 89">
              <a:extLst>
                <a:ext uri="{FF2B5EF4-FFF2-40B4-BE49-F238E27FC236}">
                  <a16:creationId xmlns:a16="http://schemas.microsoft.com/office/drawing/2014/main" id="{62F2AB4E-B876-482C-8D44-FB5AA5E0B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5625" y="2071688"/>
              <a:ext cx="3337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t</a:t>
              </a:r>
              <a:r>
                <a:rPr lang="en-US" altLang="en-US" baseline="-25000">
                  <a:cs typeface="Times New Roman" panose="02020603050405020304" pitchFamily="18" charset="0"/>
                </a:rPr>
                <a:t>6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sp>
          <p:nvSpPr>
            <p:cNvPr id="15422" name="TextBox 90">
              <a:extLst>
                <a:ext uri="{FF2B5EF4-FFF2-40B4-BE49-F238E27FC236}">
                  <a16:creationId xmlns:a16="http://schemas.microsoft.com/office/drawing/2014/main" id="{D0D7B50B-4669-4815-A120-C02064218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0" y="2844800"/>
              <a:ext cx="3337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cs typeface="Times New Roman" panose="02020603050405020304" pitchFamily="18" charset="0"/>
                </a:rPr>
                <a:t>t</a:t>
              </a:r>
              <a:r>
                <a:rPr lang="en-US" altLang="en-US" baseline="-25000">
                  <a:cs typeface="Times New Roman" panose="02020603050405020304" pitchFamily="18" charset="0"/>
                </a:rPr>
                <a:t>5</a:t>
              </a:r>
              <a:endParaRPr lang="ar-EG" altLang="en-US" baseline="-25000">
                <a:cs typeface="Times New Roman" panose="02020603050405020304" pitchFamily="18" charset="0"/>
              </a:endParaRPr>
            </a:p>
          </p:txBody>
        </p:sp>
        <p:grpSp>
          <p:nvGrpSpPr>
            <p:cNvPr id="15423" name="Group 2">
              <a:extLst>
                <a:ext uri="{FF2B5EF4-FFF2-40B4-BE49-F238E27FC236}">
                  <a16:creationId xmlns:a16="http://schemas.microsoft.com/office/drawing/2014/main" id="{B7C783F4-184B-403D-B865-7911A6A587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7704" y="1285875"/>
              <a:ext cx="4572000" cy="2171700"/>
              <a:chOff x="3780" y="10260"/>
              <a:chExt cx="7200" cy="3420"/>
            </a:xfrm>
          </p:grpSpPr>
          <p:grpSp>
            <p:nvGrpSpPr>
              <p:cNvPr id="15424" name="Group 3">
                <a:extLst>
                  <a:ext uri="{FF2B5EF4-FFF2-40B4-BE49-F238E27FC236}">
                    <a16:creationId xmlns:a16="http://schemas.microsoft.com/office/drawing/2014/main" id="{1A95AA00-B121-4DFB-A5F5-31F83FA220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0" y="10260"/>
                <a:ext cx="7200" cy="3420"/>
                <a:chOff x="1440" y="10260"/>
                <a:chExt cx="7200" cy="3420"/>
              </a:xfrm>
            </p:grpSpPr>
            <p:grpSp>
              <p:nvGrpSpPr>
                <p:cNvPr id="15426" name="Group 4">
                  <a:extLst>
                    <a:ext uri="{FF2B5EF4-FFF2-40B4-BE49-F238E27FC236}">
                      <a16:creationId xmlns:a16="http://schemas.microsoft.com/office/drawing/2014/main" id="{475E9834-3A03-4AB2-9AB0-CEB095A9B3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0" y="10260"/>
                  <a:ext cx="2700" cy="3420"/>
                  <a:chOff x="1440" y="10260"/>
                  <a:chExt cx="2700" cy="3420"/>
                </a:xfrm>
              </p:grpSpPr>
              <p:sp>
                <p:nvSpPr>
                  <p:cNvPr id="15454" name="Oval 5">
                    <a:extLst>
                      <a:ext uri="{FF2B5EF4-FFF2-40B4-BE49-F238E27FC236}">
                        <a16:creationId xmlns:a16="http://schemas.microsoft.com/office/drawing/2014/main" id="{7F2A4D45-4417-49C8-B21F-CC4A1EB01B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0" y="10440"/>
                    <a:ext cx="540" cy="5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rtl="0" eaLnBrk="1" hangingPunct="1"/>
                    <a:endParaRPr lang="ar-EG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55" name="Oval 6">
                    <a:extLst>
                      <a:ext uri="{FF2B5EF4-FFF2-40B4-BE49-F238E27FC236}">
                        <a16:creationId xmlns:a16="http://schemas.microsoft.com/office/drawing/2014/main" id="{3D8B89AB-C2CA-4D7B-A6E8-C369977A75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0" y="13140"/>
                    <a:ext cx="540" cy="5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rtl="0" eaLnBrk="1" hangingPunct="1"/>
                    <a:endParaRPr lang="ar-EG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56" name="Oval 7">
                    <a:extLst>
                      <a:ext uri="{FF2B5EF4-FFF2-40B4-BE49-F238E27FC236}">
                        <a16:creationId xmlns:a16="http://schemas.microsoft.com/office/drawing/2014/main" id="{B1DBDCB3-64E8-4924-89F6-15E326752C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880"/>
                    <a:ext cx="540" cy="5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rtl="0" eaLnBrk="1" hangingPunct="1"/>
                    <a:endParaRPr lang="ar-EG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57" name="Line 8">
                    <a:extLst>
                      <a:ext uri="{FF2B5EF4-FFF2-40B4-BE49-F238E27FC236}">
                        <a16:creationId xmlns:a16="http://schemas.microsoft.com/office/drawing/2014/main" id="{0C27B76E-0A24-4028-973B-4D9B689B53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0" y="12060"/>
                    <a:ext cx="90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58" name="Line 9">
                    <a:extLst>
                      <a:ext uri="{FF2B5EF4-FFF2-40B4-BE49-F238E27FC236}">
                        <a16:creationId xmlns:a16="http://schemas.microsoft.com/office/drawing/2014/main" id="{A4AFB9DD-2A37-4106-BAE8-29326E3461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00" y="10980"/>
                    <a:ext cx="0" cy="10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59" name="Line 10">
                    <a:extLst>
                      <a:ext uri="{FF2B5EF4-FFF2-40B4-BE49-F238E27FC236}">
                        <a16:creationId xmlns:a16="http://schemas.microsoft.com/office/drawing/2014/main" id="{76970F2F-84EB-4D78-AF3E-3AD559AFBE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00" y="12060"/>
                    <a:ext cx="0" cy="10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0" name="Line 11">
                    <a:extLst>
                      <a:ext uri="{FF2B5EF4-FFF2-40B4-BE49-F238E27FC236}">
                        <a16:creationId xmlns:a16="http://schemas.microsoft.com/office/drawing/2014/main" id="{0130FBD8-0D83-430F-944F-C7A850F537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0" y="10260"/>
                    <a:ext cx="0" cy="72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1" name="Line 12">
                    <a:extLst>
                      <a:ext uri="{FF2B5EF4-FFF2-40B4-BE49-F238E27FC236}">
                        <a16:creationId xmlns:a16="http://schemas.microsoft.com/office/drawing/2014/main" id="{B4E3CA48-F841-46E4-B9D9-08331F4683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0" y="10620"/>
                    <a:ext cx="12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2" name="Line 13">
                    <a:extLst>
                      <a:ext uri="{FF2B5EF4-FFF2-40B4-BE49-F238E27FC236}">
                        <a16:creationId xmlns:a16="http://schemas.microsoft.com/office/drawing/2014/main" id="{61E84784-2F18-436A-994F-2BAB031B29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0" y="10800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3" name="Line 14">
                    <a:extLst>
                      <a:ext uri="{FF2B5EF4-FFF2-40B4-BE49-F238E27FC236}">
                        <a16:creationId xmlns:a16="http://schemas.microsoft.com/office/drawing/2014/main" id="{E68618DF-AE0B-493D-8A6B-0D6AB5141A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80" y="10800"/>
                    <a:ext cx="0" cy="10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4" name="Line 15">
                    <a:extLst>
                      <a:ext uri="{FF2B5EF4-FFF2-40B4-BE49-F238E27FC236}">
                        <a16:creationId xmlns:a16="http://schemas.microsoft.com/office/drawing/2014/main" id="{35AAD93C-C1CC-4D57-8A57-DB73F4FA5C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0" y="12960"/>
                    <a:ext cx="0" cy="72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5" name="Line 16">
                    <a:extLst>
                      <a:ext uri="{FF2B5EF4-FFF2-40B4-BE49-F238E27FC236}">
                        <a16:creationId xmlns:a16="http://schemas.microsoft.com/office/drawing/2014/main" id="{C1F8B598-4DEA-4082-BFDE-67409E229F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80" y="12420"/>
                    <a:ext cx="0" cy="7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6" name="Line 17">
                    <a:extLst>
                      <a:ext uri="{FF2B5EF4-FFF2-40B4-BE49-F238E27FC236}">
                        <a16:creationId xmlns:a16="http://schemas.microsoft.com/office/drawing/2014/main" id="{B9154FFA-5A9A-4FAC-8455-9F6CCEED4D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20" y="13140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67" name="Line 18">
                    <a:extLst>
                      <a:ext uri="{FF2B5EF4-FFF2-40B4-BE49-F238E27FC236}">
                        <a16:creationId xmlns:a16="http://schemas.microsoft.com/office/drawing/2014/main" id="{5406DA59-B3D2-495F-A681-3B36BDEA7A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60" y="13320"/>
                    <a:ext cx="12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427" name="Group 27">
                  <a:extLst>
                    <a:ext uri="{FF2B5EF4-FFF2-40B4-BE49-F238E27FC236}">
                      <a16:creationId xmlns:a16="http://schemas.microsoft.com/office/drawing/2014/main" id="{746E8DB5-698D-414C-A3D5-1BD1F6DC33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0" y="10260"/>
                  <a:ext cx="5220" cy="3420"/>
                  <a:chOff x="3420" y="10260"/>
                  <a:chExt cx="5220" cy="3420"/>
                </a:xfrm>
              </p:grpSpPr>
              <p:sp>
                <p:nvSpPr>
                  <p:cNvPr id="15428" name="Oval 20">
                    <a:extLst>
                      <a:ext uri="{FF2B5EF4-FFF2-40B4-BE49-F238E27FC236}">
                        <a16:creationId xmlns:a16="http://schemas.microsoft.com/office/drawing/2014/main" id="{37010E37-A8DC-4E16-A6C7-16634BE9F8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00" y="10260"/>
                    <a:ext cx="540" cy="5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rtl="0" eaLnBrk="1" hangingPunct="1"/>
                    <a:endParaRPr lang="ar-EG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9" name="Oval 21">
                    <a:extLst>
                      <a:ext uri="{FF2B5EF4-FFF2-40B4-BE49-F238E27FC236}">
                        <a16:creationId xmlns:a16="http://schemas.microsoft.com/office/drawing/2014/main" id="{2A4497BA-B630-42DE-BC1B-F8416FD23E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00" y="13140"/>
                    <a:ext cx="540" cy="5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rtl="0" eaLnBrk="1" hangingPunct="1"/>
                    <a:endParaRPr lang="ar-EG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30" name="Oval 22">
                    <a:extLst>
                      <a:ext uri="{FF2B5EF4-FFF2-40B4-BE49-F238E27FC236}">
                        <a16:creationId xmlns:a16="http://schemas.microsoft.com/office/drawing/2014/main" id="{D9482019-1137-472C-8F2E-193DE36C63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80" y="11700"/>
                    <a:ext cx="540" cy="5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rtl="0" eaLnBrk="1" hangingPunct="1"/>
                    <a:endParaRPr lang="ar-EG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31" name="Oval 23">
                    <a:extLst>
                      <a:ext uri="{FF2B5EF4-FFF2-40B4-BE49-F238E27FC236}">
                        <a16:creationId xmlns:a16="http://schemas.microsoft.com/office/drawing/2014/main" id="{A991850D-9E89-4AB6-9762-63BE3920F3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020" y="13140"/>
                    <a:ext cx="540" cy="5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r" rtl="1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 rtl="0" eaLnBrk="1" hangingPunct="1"/>
                    <a:endParaRPr lang="ar-EG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32" name="Line 24">
                    <a:extLst>
                      <a:ext uri="{FF2B5EF4-FFF2-40B4-BE49-F238E27FC236}">
                        <a16:creationId xmlns:a16="http://schemas.microsoft.com/office/drawing/2014/main" id="{828317AF-BBDB-413F-BC8F-99851A7BBD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0" y="10440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33" name="Line 25">
                    <a:extLst>
                      <a:ext uri="{FF2B5EF4-FFF2-40B4-BE49-F238E27FC236}">
                        <a16:creationId xmlns:a16="http://schemas.microsoft.com/office/drawing/2014/main" id="{1F8B752F-91A8-479A-8175-AC18CDD8D2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20" y="13500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34" name="Line 26">
                    <a:extLst>
                      <a:ext uri="{FF2B5EF4-FFF2-40B4-BE49-F238E27FC236}">
                        <a16:creationId xmlns:a16="http://schemas.microsoft.com/office/drawing/2014/main" id="{3002BD85-67AD-45D2-AFCC-A2DBDA04AF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00" y="10980"/>
                    <a:ext cx="90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35" name="Line 27">
                    <a:extLst>
                      <a:ext uri="{FF2B5EF4-FFF2-40B4-BE49-F238E27FC236}">
                        <a16:creationId xmlns:a16="http://schemas.microsoft.com/office/drawing/2014/main" id="{86D826D8-7BE6-45B9-BC6E-1CA7D1FDF8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40" y="10440"/>
                    <a:ext cx="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36" name="Line 28">
                    <a:extLst>
                      <a:ext uri="{FF2B5EF4-FFF2-40B4-BE49-F238E27FC236}">
                        <a16:creationId xmlns:a16="http://schemas.microsoft.com/office/drawing/2014/main" id="{FB6C32E2-E21C-46BF-B023-63B181206F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80" y="10440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37" name="Line 29">
                    <a:extLst>
                      <a:ext uri="{FF2B5EF4-FFF2-40B4-BE49-F238E27FC236}">
                        <a16:creationId xmlns:a16="http://schemas.microsoft.com/office/drawing/2014/main" id="{48A56EBA-3DA1-4E15-A62F-C16209E474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0" y="10980"/>
                    <a:ext cx="0" cy="7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38" name="Line 30">
                    <a:extLst>
                      <a:ext uri="{FF2B5EF4-FFF2-40B4-BE49-F238E27FC236}">
                        <a16:creationId xmlns:a16="http://schemas.microsoft.com/office/drawing/2014/main" id="{1FDEACB4-66F9-43BF-9A3C-AFD8D769ED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20" y="12960"/>
                    <a:ext cx="90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39" name="Line 31">
                    <a:extLst>
                      <a:ext uri="{FF2B5EF4-FFF2-40B4-BE49-F238E27FC236}">
                        <a16:creationId xmlns:a16="http://schemas.microsoft.com/office/drawing/2014/main" id="{441B8B75-76A4-4EE0-AE84-58F922EB2A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0" y="12240"/>
                    <a:ext cx="0" cy="7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40" name="Line 32">
                    <a:extLst>
                      <a:ext uri="{FF2B5EF4-FFF2-40B4-BE49-F238E27FC236}">
                        <a16:creationId xmlns:a16="http://schemas.microsoft.com/office/drawing/2014/main" id="{83450A7C-7517-49E3-B13A-CA3B2AE51A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00" y="12960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41" name="Line 33">
                    <a:extLst>
                      <a:ext uri="{FF2B5EF4-FFF2-40B4-BE49-F238E27FC236}">
                        <a16:creationId xmlns:a16="http://schemas.microsoft.com/office/drawing/2014/main" id="{5019DEBD-DF0E-444D-B1B8-7CEE7B13B0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40" y="13500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42" name="Line 34">
                    <a:extLst>
                      <a:ext uri="{FF2B5EF4-FFF2-40B4-BE49-F238E27FC236}">
                        <a16:creationId xmlns:a16="http://schemas.microsoft.com/office/drawing/2014/main" id="{5CF5D2B3-CF96-4331-849D-6740C00EE9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940" y="10440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43" name="Line 35">
                    <a:extLst>
                      <a:ext uri="{FF2B5EF4-FFF2-40B4-BE49-F238E27FC236}">
                        <a16:creationId xmlns:a16="http://schemas.microsoft.com/office/drawing/2014/main" id="{8A27175A-FFB8-4CB6-B3B6-7B3947440F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0" y="10440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44" name="Line 36">
                    <a:extLst>
                      <a:ext uri="{FF2B5EF4-FFF2-40B4-BE49-F238E27FC236}">
                        <a16:creationId xmlns:a16="http://schemas.microsoft.com/office/drawing/2014/main" id="{D3676414-06D9-48B4-BC8E-FF1A4D0071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0" y="12960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45" name="Line 37">
                    <a:extLst>
                      <a:ext uri="{FF2B5EF4-FFF2-40B4-BE49-F238E27FC236}">
                        <a16:creationId xmlns:a16="http://schemas.microsoft.com/office/drawing/2014/main" id="{910A29AA-8C9F-438B-9B2E-6637FC2A1D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0" y="13500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46" name="Line 38">
                    <a:extLst>
                      <a:ext uri="{FF2B5EF4-FFF2-40B4-BE49-F238E27FC236}">
                        <a16:creationId xmlns:a16="http://schemas.microsoft.com/office/drawing/2014/main" id="{900A0F50-4241-4C13-AF2E-B144D6FEEF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20" y="12060"/>
                    <a:ext cx="72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47" name="Line 39">
                    <a:extLst>
                      <a:ext uri="{FF2B5EF4-FFF2-40B4-BE49-F238E27FC236}">
                        <a16:creationId xmlns:a16="http://schemas.microsoft.com/office/drawing/2014/main" id="{C8ADB570-C660-4D4A-8DDD-8AC4B10A25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80" y="10440"/>
                    <a:ext cx="0" cy="16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48" name="Line 40">
                    <a:extLst>
                      <a:ext uri="{FF2B5EF4-FFF2-40B4-BE49-F238E27FC236}">
                        <a16:creationId xmlns:a16="http://schemas.microsoft.com/office/drawing/2014/main" id="{C20321C7-06CF-4611-8916-506D6BE6B2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560" y="1044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49" name="Line 41">
                    <a:extLst>
                      <a:ext uri="{FF2B5EF4-FFF2-40B4-BE49-F238E27FC236}">
                        <a16:creationId xmlns:a16="http://schemas.microsoft.com/office/drawing/2014/main" id="{AD590D93-C48A-483F-A38B-F8C09AE03E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560" y="1350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50" name="Line 42">
                    <a:extLst>
                      <a:ext uri="{FF2B5EF4-FFF2-40B4-BE49-F238E27FC236}">
                        <a16:creationId xmlns:a16="http://schemas.microsoft.com/office/drawing/2014/main" id="{F96C309F-4277-421A-B276-EBDB81E258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80" y="12060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5451" name="Group 51">
                    <a:extLst>
                      <a:ext uri="{FF2B5EF4-FFF2-40B4-BE49-F238E27FC236}">
                        <a16:creationId xmlns:a16="http://schemas.microsoft.com/office/drawing/2014/main" id="{9F08D434-EDC5-4CC7-90A4-12CF2645A8C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020" y="10260"/>
                    <a:ext cx="540" cy="540"/>
                    <a:chOff x="7020" y="10260"/>
                    <a:chExt cx="540" cy="540"/>
                  </a:xfrm>
                </p:grpSpPr>
                <p:sp>
                  <p:nvSpPr>
                    <p:cNvPr id="15452" name="Oval 44">
                      <a:extLst>
                        <a:ext uri="{FF2B5EF4-FFF2-40B4-BE49-F238E27FC236}">
                          <a16:creationId xmlns:a16="http://schemas.microsoft.com/office/drawing/2014/main" id="{715EF440-E935-4B4F-B920-1B171EA3A2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0" y="10260"/>
                      <a:ext cx="540" cy="5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algn="l" rtl="0" eaLnBrk="1" hangingPunct="1"/>
                      <a:endParaRPr lang="ar-EG" altLang="en-US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453" name="Oval 45">
                      <a:extLst>
                        <a:ext uri="{FF2B5EF4-FFF2-40B4-BE49-F238E27FC236}">
                          <a16:creationId xmlns:a16="http://schemas.microsoft.com/office/drawing/2014/main" id="{3367051B-9836-48A1-9048-9B543778C53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0" y="10440"/>
                      <a:ext cx="180" cy="18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algn="l" rtl="0" eaLnBrk="1" hangingPunct="1"/>
                      <a:endParaRPr lang="ar-EG" altLang="en-US"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sp>
            <p:nvSpPr>
              <p:cNvPr id="15425" name="Oval 46">
                <a:extLst>
                  <a:ext uri="{FF2B5EF4-FFF2-40B4-BE49-F238E27FC236}">
                    <a16:creationId xmlns:a16="http://schemas.microsoft.com/office/drawing/2014/main" id="{811D0FAC-3F6E-4815-BDC5-43C1E6701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10620"/>
                <a:ext cx="180" cy="180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/>
                <a:endParaRPr lang="ar-EG" altLang="en-US"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5391" name="TextBox 63">
            <a:extLst>
              <a:ext uri="{FF2B5EF4-FFF2-40B4-BE49-F238E27FC236}">
                <a16:creationId xmlns:a16="http://schemas.microsoft.com/office/drawing/2014/main" id="{6485FA72-58A9-4E74-B439-86CAF19E0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0" y="5214938"/>
            <a:ext cx="7175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2200">
                <a:cs typeface="Times New Roman" panose="02020603050405020304" pitchFamily="18" charset="0"/>
              </a:rPr>
              <a:t>Q</a:t>
            </a:r>
            <a:r>
              <a:rPr lang="en-US" altLang="en-US" sz="2200" baseline="-25000">
                <a:cs typeface="Times New Roman" panose="02020603050405020304" pitchFamily="18" charset="0"/>
              </a:rPr>
              <a:t> </a:t>
            </a:r>
            <a:r>
              <a:rPr lang="en-US" altLang="en-US" sz="2200">
                <a:cs typeface="Times New Roman" panose="02020603050405020304" pitchFamily="18" charset="0"/>
              </a:rPr>
              <a:t>= </a:t>
            </a:r>
            <a:endParaRPr lang="ar-EG" altLang="en-US" sz="2200" baseline="-25000">
              <a:cs typeface="Times New Roman" panose="02020603050405020304" pitchFamily="18" charset="0"/>
            </a:endParaRPr>
          </a:p>
        </p:txBody>
      </p:sp>
      <p:sp>
        <p:nvSpPr>
          <p:cNvPr id="15392" name="TextBox 61">
            <a:extLst>
              <a:ext uri="{FF2B5EF4-FFF2-40B4-BE49-F238E27FC236}">
                <a16:creationId xmlns:a16="http://schemas.microsoft.com/office/drawing/2014/main" id="{63EE6691-D454-4CC5-A9B1-D0A63CBCC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4059238"/>
            <a:ext cx="3978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1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5393" name="TextBox 61">
            <a:extLst>
              <a:ext uri="{FF2B5EF4-FFF2-40B4-BE49-F238E27FC236}">
                <a16:creationId xmlns:a16="http://schemas.microsoft.com/office/drawing/2014/main" id="{25B7D0A4-A06C-4331-A8A1-0BC1CC21F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75" y="3773488"/>
            <a:ext cx="3978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1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5394" name="TextBox 75">
            <a:extLst>
              <a:ext uri="{FF2B5EF4-FFF2-40B4-BE49-F238E27FC236}">
                <a16:creationId xmlns:a16="http://schemas.microsoft.com/office/drawing/2014/main" id="{90FFC986-FA4A-4769-B114-DCDDB8E5D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9" y="4357689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2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5395" name="TextBox 75">
            <a:extLst>
              <a:ext uri="{FF2B5EF4-FFF2-40B4-BE49-F238E27FC236}">
                <a16:creationId xmlns:a16="http://schemas.microsoft.com/office/drawing/2014/main" id="{B57A8DED-6F42-44A3-984B-E7940112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1" y="3786189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2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5396" name="TextBox 83">
            <a:extLst>
              <a:ext uri="{FF2B5EF4-FFF2-40B4-BE49-F238E27FC236}">
                <a16:creationId xmlns:a16="http://schemas.microsoft.com/office/drawing/2014/main" id="{F21DDCA5-7959-4B17-8782-3B32BF0E9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9" y="4702175"/>
            <a:ext cx="403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3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5397" name="TextBox 83">
            <a:extLst>
              <a:ext uri="{FF2B5EF4-FFF2-40B4-BE49-F238E27FC236}">
                <a16:creationId xmlns:a16="http://schemas.microsoft.com/office/drawing/2014/main" id="{1A2920E3-92C8-4091-8CB8-A8DA2198D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6" y="3773489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3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5398" name="TextBox 82">
            <a:extLst>
              <a:ext uri="{FF2B5EF4-FFF2-40B4-BE49-F238E27FC236}">
                <a16:creationId xmlns:a16="http://schemas.microsoft.com/office/drawing/2014/main" id="{C7A6BAC0-D75A-4287-B8EC-BF03471DB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9" y="5000625"/>
            <a:ext cx="403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4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5399" name="TextBox 82">
            <a:extLst>
              <a:ext uri="{FF2B5EF4-FFF2-40B4-BE49-F238E27FC236}">
                <a16:creationId xmlns:a16="http://schemas.microsoft.com/office/drawing/2014/main" id="{678FE085-5D42-44E9-A8B0-9CDC3702A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1" y="3773489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4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5400" name="TextBox 79">
            <a:extLst>
              <a:ext uri="{FF2B5EF4-FFF2-40B4-BE49-F238E27FC236}">
                <a16:creationId xmlns:a16="http://schemas.microsoft.com/office/drawing/2014/main" id="{41821BB2-3183-496E-8DA6-AD44DF6F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9" y="5345114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5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5401" name="TextBox 79">
            <a:extLst>
              <a:ext uri="{FF2B5EF4-FFF2-40B4-BE49-F238E27FC236}">
                <a16:creationId xmlns:a16="http://schemas.microsoft.com/office/drawing/2014/main" id="{7612E029-F774-40C0-8D15-48E7E68B1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6" y="3773489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5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5402" name="TextBox 78">
            <a:extLst>
              <a:ext uri="{FF2B5EF4-FFF2-40B4-BE49-F238E27FC236}">
                <a16:creationId xmlns:a16="http://schemas.microsoft.com/office/drawing/2014/main" id="{D0E654EC-F4DE-4DE3-A147-1A0206FC3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839" y="5702300"/>
            <a:ext cx="403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6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5403" name="TextBox 78">
            <a:extLst>
              <a:ext uri="{FF2B5EF4-FFF2-40B4-BE49-F238E27FC236}">
                <a16:creationId xmlns:a16="http://schemas.microsoft.com/office/drawing/2014/main" id="{1430A4EE-0315-4565-99F6-C63D596FE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1" y="3773489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6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5404" name="TextBox 76">
            <a:extLst>
              <a:ext uri="{FF2B5EF4-FFF2-40B4-BE49-F238E27FC236}">
                <a16:creationId xmlns:a16="http://schemas.microsoft.com/office/drawing/2014/main" id="{4DCE24F5-6824-4E93-AA0E-5432E523B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839" y="6059489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7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5405" name="TextBox 76">
            <a:extLst>
              <a:ext uri="{FF2B5EF4-FFF2-40B4-BE49-F238E27FC236}">
                <a16:creationId xmlns:a16="http://schemas.microsoft.com/office/drawing/2014/main" id="{735C9496-B24E-4EA7-B424-7F356F73C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0814" y="3773489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7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5406" name="TextBox 81">
            <a:extLst>
              <a:ext uri="{FF2B5EF4-FFF2-40B4-BE49-F238E27FC236}">
                <a16:creationId xmlns:a16="http://schemas.microsoft.com/office/drawing/2014/main" id="{9CD1709E-5862-4A88-8742-0E07F25B0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439" y="3786189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8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sp>
        <p:nvSpPr>
          <p:cNvPr id="15407" name="TextBox 81">
            <a:extLst>
              <a:ext uri="{FF2B5EF4-FFF2-40B4-BE49-F238E27FC236}">
                <a16:creationId xmlns:a16="http://schemas.microsoft.com/office/drawing/2014/main" id="{C0CE1249-64CB-4184-A0D2-BB736F9BE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839" y="6357939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p</a:t>
            </a:r>
            <a:r>
              <a:rPr lang="en-US" altLang="en-US" baseline="-25000">
                <a:cs typeface="Times New Roman" panose="02020603050405020304" pitchFamily="18" charset="0"/>
              </a:rPr>
              <a:t>8</a:t>
            </a:r>
            <a:endParaRPr lang="ar-EG" altLang="en-US" baseline="-25000">
              <a:cs typeface="Times New Roman" panose="02020603050405020304" pitchFamily="18" charset="0"/>
            </a:endParaRPr>
          </a:p>
        </p:txBody>
      </p:sp>
      <p:pic>
        <p:nvPicPr>
          <p:cNvPr id="15408" name="Picture 2" descr="C:\eq10.JPG">
            <a:extLst>
              <a:ext uri="{FF2B5EF4-FFF2-40B4-BE49-F238E27FC236}">
                <a16:creationId xmlns:a16="http://schemas.microsoft.com/office/drawing/2014/main" id="{94EF5DD8-109A-43F2-B732-6226CC910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4143375"/>
            <a:ext cx="35814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6">
            <a:extLst>
              <a:ext uri="{FF2B5EF4-FFF2-40B4-BE49-F238E27FC236}">
                <a16:creationId xmlns:a16="http://schemas.microsoft.com/office/drawing/2014/main" id="{BB522AA4-5E31-4EA7-9EAA-3E32653BA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114" y="5805489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6388" name="Picture 2" descr="C:\eq10.JPG">
            <a:extLst>
              <a:ext uri="{FF2B5EF4-FFF2-40B4-BE49-F238E27FC236}">
                <a16:creationId xmlns:a16="http://schemas.microsoft.com/office/drawing/2014/main" id="{9E59D396-E99C-440E-AD41-1FBB99989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6" y="1285875"/>
            <a:ext cx="3197225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81">
            <a:extLst>
              <a:ext uri="{FF2B5EF4-FFF2-40B4-BE49-F238E27FC236}">
                <a16:creationId xmlns:a16="http://schemas.microsoft.com/office/drawing/2014/main" id="{C1ED4A23-D760-4E5B-B471-AF165346C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964" y="2276476"/>
            <a:ext cx="18430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2600" i="1">
                <a:cs typeface="Times New Roman" panose="02020603050405020304" pitchFamily="18" charset="0"/>
              </a:rPr>
              <a:t>CP – Q = </a:t>
            </a:r>
            <a:endParaRPr lang="ar-EG" altLang="en-US" sz="2600" i="1">
              <a:cs typeface="Times New Roman" panose="02020603050405020304" pitchFamily="18" charset="0"/>
            </a:endParaRPr>
          </a:p>
        </p:txBody>
      </p:sp>
      <p:pic>
        <p:nvPicPr>
          <p:cNvPr id="16390" name="Picture 5" descr="C:\eq12.JPG">
            <a:extLst>
              <a:ext uri="{FF2B5EF4-FFF2-40B4-BE49-F238E27FC236}">
                <a16:creationId xmlns:a16="http://schemas.microsoft.com/office/drawing/2014/main" id="{55DD568D-99E2-40BA-88D3-6F1270438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268414"/>
            <a:ext cx="2971800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Box 84">
            <a:extLst>
              <a:ext uri="{FF2B5EF4-FFF2-40B4-BE49-F238E27FC236}">
                <a16:creationId xmlns:a16="http://schemas.microsoft.com/office/drawing/2014/main" id="{9E0CAB62-07C2-4C3C-BAD8-AEB821F86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1" y="2133601"/>
            <a:ext cx="3460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3400">
                <a:cs typeface="Times New Roman" panose="02020603050405020304" pitchFamily="18" charset="0"/>
              </a:rPr>
              <a:t>-</a:t>
            </a:r>
            <a:endParaRPr lang="ar-EG" altLang="en-US" sz="3400">
              <a:cs typeface="Times New Roman" panose="02020603050405020304" pitchFamily="18" charset="0"/>
            </a:endParaRPr>
          </a:p>
        </p:txBody>
      </p:sp>
      <p:sp>
        <p:nvSpPr>
          <p:cNvPr id="16392" name="TextBox 87">
            <a:extLst>
              <a:ext uri="{FF2B5EF4-FFF2-40B4-BE49-F238E27FC236}">
                <a16:creationId xmlns:a16="http://schemas.microsoft.com/office/drawing/2014/main" id="{F876EBC0-BBF1-49E0-9BAC-C88684EA8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900364"/>
            <a:ext cx="1485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cs typeface="Times New Roman" panose="02020603050405020304" pitchFamily="18" charset="0"/>
              </a:rPr>
              <a:t>Using C = 7</a:t>
            </a:r>
            <a:endParaRPr lang="ar-EG" altLang="en-US">
              <a:cs typeface="Times New Roman" panose="02020603050405020304" pitchFamily="18" charset="0"/>
            </a:endParaRPr>
          </a:p>
        </p:txBody>
      </p:sp>
      <p:pic>
        <p:nvPicPr>
          <p:cNvPr id="16393" name="Picture 2" descr="C:\eq11.JPG">
            <a:extLst>
              <a:ext uri="{FF2B5EF4-FFF2-40B4-BE49-F238E27FC236}">
                <a16:creationId xmlns:a16="http://schemas.microsoft.com/office/drawing/2014/main" id="{ABFFB347-9C88-4917-A34A-622A00D55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1" y="4076700"/>
            <a:ext cx="3940175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TextBox 81">
            <a:extLst>
              <a:ext uri="{FF2B5EF4-FFF2-40B4-BE49-F238E27FC236}">
                <a16:creationId xmlns:a16="http://schemas.microsoft.com/office/drawing/2014/main" id="{7041F172-FB2F-4C8F-A085-EBCEE4D25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5157789"/>
            <a:ext cx="1571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2600" i="1">
                <a:cs typeface="Times New Roman" panose="02020603050405020304" pitchFamily="18" charset="0"/>
              </a:rPr>
              <a:t>CP – Q = </a:t>
            </a:r>
            <a:endParaRPr lang="ar-EG" altLang="en-US" sz="2600" i="1"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D0F2B9-037F-4426-8849-5F5DD7EB3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1325563"/>
          </a:xfrm>
        </p:spPr>
        <p:txBody>
          <a:bodyPr/>
          <a:lstStyle/>
          <a:p>
            <a:r>
              <a:rPr lang="en-US" dirty="0"/>
              <a:t>3   CP-Q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A386-4CF7-4084-96F7-3F865665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20675"/>
            <a:ext cx="7239000" cy="660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Floyd’s Algorithm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39D73F-43C1-477D-BA35-249DCCC08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73062"/>
              </p:ext>
            </p:extLst>
          </p:nvPr>
        </p:nvGraphicFramePr>
        <p:xfrm>
          <a:off x="1302737" y="2033896"/>
          <a:ext cx="3960810" cy="244792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4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1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P1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P2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P3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P4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P6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P7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P8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P1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6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6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P2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-1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P3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P4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-1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6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P6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- 4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P7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P8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-3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537" name="TextBox 7">
            <a:extLst>
              <a:ext uri="{FF2B5EF4-FFF2-40B4-BE49-F238E27FC236}">
                <a16:creationId xmlns:a16="http://schemas.microsoft.com/office/drawing/2014/main" id="{3AFAE5CF-1CAA-4A20-97FC-75D62565C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212" y="2968933"/>
            <a:ext cx="979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i="1">
                <a:latin typeface="Century Schoolbook" panose="02040604050505020304" pitchFamily="18" charset="0"/>
              </a:rPr>
              <a:t>D [0] = </a:t>
            </a:r>
          </a:p>
        </p:txBody>
      </p:sp>
      <p:sp>
        <p:nvSpPr>
          <p:cNvPr id="18539" name="TextBox 5">
            <a:extLst>
              <a:ext uri="{FF2B5EF4-FFF2-40B4-BE49-F238E27FC236}">
                <a16:creationId xmlns:a16="http://schemas.microsoft.com/office/drawing/2014/main" id="{B7A72246-D225-4347-8B69-6EC4FE287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9151" y="5805489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638A4B-72D8-4CBE-8A84-FF02C226F64F}"/>
              </a:ext>
            </a:extLst>
          </p:cNvPr>
          <p:cNvCxnSpPr/>
          <p:nvPr/>
        </p:nvCxnSpPr>
        <p:spPr>
          <a:xfrm>
            <a:off x="1756763" y="2049771"/>
            <a:ext cx="4286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9A4D82-95D1-4836-9AEA-706DE2344483}"/>
              </a:ext>
            </a:extLst>
          </p:cNvPr>
          <p:cNvCxnSpPr/>
          <p:nvPr/>
        </p:nvCxnSpPr>
        <p:spPr>
          <a:xfrm>
            <a:off x="1756763" y="4478646"/>
            <a:ext cx="4286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6C2F2A-A988-4639-A917-F85BEE0ED456}"/>
              </a:ext>
            </a:extLst>
          </p:cNvPr>
          <p:cNvCxnSpPr/>
          <p:nvPr/>
        </p:nvCxnSpPr>
        <p:spPr>
          <a:xfrm rot="5400000">
            <a:off x="542325" y="3264209"/>
            <a:ext cx="24288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6DD57D-64B6-4087-963A-B7D3790A37B1}"/>
              </a:ext>
            </a:extLst>
          </p:cNvPr>
          <p:cNvCxnSpPr/>
          <p:nvPr/>
        </p:nvCxnSpPr>
        <p:spPr>
          <a:xfrm rot="5400000">
            <a:off x="970950" y="3264209"/>
            <a:ext cx="24288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6C8FF9-D435-4645-A275-61A9DC80A144}"/>
              </a:ext>
            </a:extLst>
          </p:cNvPr>
          <p:cNvCxnSpPr/>
          <p:nvPr/>
        </p:nvCxnSpPr>
        <p:spPr>
          <a:xfrm rot="5400000">
            <a:off x="1220981" y="2442677"/>
            <a:ext cx="21431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9C4BC4-AAE8-4E24-A950-22BC7E37CE20}"/>
              </a:ext>
            </a:extLst>
          </p:cNvPr>
          <p:cNvCxnSpPr/>
          <p:nvPr/>
        </p:nvCxnSpPr>
        <p:spPr>
          <a:xfrm rot="5400000">
            <a:off x="5150044" y="2442677"/>
            <a:ext cx="21431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5BAE10-49EB-4086-BB9E-B9D6DF34D714}"/>
              </a:ext>
            </a:extLst>
          </p:cNvPr>
          <p:cNvCxnSpPr/>
          <p:nvPr/>
        </p:nvCxnSpPr>
        <p:spPr>
          <a:xfrm>
            <a:off x="1328138" y="2549833"/>
            <a:ext cx="3929063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D5EA1E-D6D1-40E5-AAE1-A68EF5514A1D}"/>
              </a:ext>
            </a:extLst>
          </p:cNvPr>
          <p:cNvCxnSpPr/>
          <p:nvPr/>
        </p:nvCxnSpPr>
        <p:spPr>
          <a:xfrm>
            <a:off x="1328138" y="2335521"/>
            <a:ext cx="3929063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CDD5209-EF1E-4071-B8B4-17218F3EEC23}"/>
              </a:ext>
            </a:extLst>
          </p:cNvPr>
          <p:cNvSpPr/>
          <p:nvPr/>
        </p:nvSpPr>
        <p:spPr>
          <a:xfrm>
            <a:off x="2256809" y="4192896"/>
            <a:ext cx="357190" cy="285752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B1B790-8942-46E7-8F30-BE700A138554}"/>
              </a:ext>
            </a:extLst>
          </p:cNvPr>
          <p:cNvSpPr/>
          <p:nvPr/>
        </p:nvSpPr>
        <p:spPr>
          <a:xfrm>
            <a:off x="2685437" y="4192896"/>
            <a:ext cx="357190" cy="285752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61305A-4E26-4B6F-97EA-5D68716E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985" y="1798313"/>
            <a:ext cx="5872288" cy="3755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4D381E72-0BD0-4A05-B5E4-0654A8D6D8E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52625" y="1571626"/>
            <a:ext cx="7467600" cy="35718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DD2754-E9C2-4B59-8A7F-EB46F2E80A8D}"/>
              </a:ext>
            </a:extLst>
          </p:cNvPr>
          <p:cNvGraphicFramePr>
            <a:graphicFrameLocks noGrp="1"/>
          </p:cNvGraphicFramePr>
          <p:nvPr/>
        </p:nvGraphicFramePr>
        <p:xfrm>
          <a:off x="3216275" y="1989139"/>
          <a:ext cx="3960810" cy="2432047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4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2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P1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P2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P3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P4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P6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P7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P8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P1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6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6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P2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-1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P3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P4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-1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6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P6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- 4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P7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P8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-3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3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6" marR="6858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∞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562" name="TextBox 4">
            <a:extLst>
              <a:ext uri="{FF2B5EF4-FFF2-40B4-BE49-F238E27FC236}">
                <a16:creationId xmlns:a16="http://schemas.microsoft.com/office/drawing/2014/main" id="{2D50C7AF-A174-4EAA-A80E-FF02D0B17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2916238"/>
            <a:ext cx="977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i="1">
                <a:latin typeface="Century Schoolbook" panose="02040604050505020304" pitchFamily="18" charset="0"/>
              </a:rPr>
              <a:t>D [1] = </a:t>
            </a:r>
          </a:p>
        </p:txBody>
      </p:sp>
      <p:sp>
        <p:nvSpPr>
          <p:cNvPr id="19563" name="TextBox 5">
            <a:extLst>
              <a:ext uri="{FF2B5EF4-FFF2-40B4-BE49-F238E27FC236}">
                <a16:creationId xmlns:a16="http://schemas.microsoft.com/office/drawing/2014/main" id="{4700BD24-7B2B-4FE4-B050-07821F2C2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9151" y="5805489"/>
            <a:ext cx="423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2DBF01-37A4-4B4D-80F4-AB6BDA279FDA}"/>
              </a:ext>
            </a:extLst>
          </p:cNvPr>
          <p:cNvCxnSpPr/>
          <p:nvPr/>
        </p:nvCxnSpPr>
        <p:spPr>
          <a:xfrm rot="5400000">
            <a:off x="3095625" y="2428875"/>
            <a:ext cx="28575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1A59A-BFE7-43B7-9AB1-C743DF85D8C5}"/>
              </a:ext>
            </a:extLst>
          </p:cNvPr>
          <p:cNvCxnSpPr/>
          <p:nvPr/>
        </p:nvCxnSpPr>
        <p:spPr>
          <a:xfrm rot="5400000">
            <a:off x="6988969" y="2464594"/>
            <a:ext cx="35718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467038-6DE1-4AD2-8327-44F65D170457}"/>
              </a:ext>
            </a:extLst>
          </p:cNvPr>
          <p:cNvCxnSpPr/>
          <p:nvPr/>
        </p:nvCxnSpPr>
        <p:spPr>
          <a:xfrm>
            <a:off x="3238500" y="2571750"/>
            <a:ext cx="40005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3902A7-2B0C-4E49-B8FE-C281EB20641C}"/>
              </a:ext>
            </a:extLst>
          </p:cNvPr>
          <p:cNvCxnSpPr/>
          <p:nvPr/>
        </p:nvCxnSpPr>
        <p:spPr>
          <a:xfrm>
            <a:off x="3238500" y="2286000"/>
            <a:ext cx="40005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616CBF-EF2E-4118-9C9B-829C9772C2E9}"/>
              </a:ext>
            </a:extLst>
          </p:cNvPr>
          <p:cNvCxnSpPr/>
          <p:nvPr/>
        </p:nvCxnSpPr>
        <p:spPr>
          <a:xfrm>
            <a:off x="3667126" y="2000250"/>
            <a:ext cx="50006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272FD7-1E15-4771-9ED3-635928AF5A38}"/>
              </a:ext>
            </a:extLst>
          </p:cNvPr>
          <p:cNvCxnSpPr/>
          <p:nvPr/>
        </p:nvCxnSpPr>
        <p:spPr>
          <a:xfrm>
            <a:off x="3667126" y="4429125"/>
            <a:ext cx="50006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A826AA-20DA-417A-8244-7866AC9D1017}"/>
              </a:ext>
            </a:extLst>
          </p:cNvPr>
          <p:cNvCxnSpPr/>
          <p:nvPr/>
        </p:nvCxnSpPr>
        <p:spPr>
          <a:xfrm rot="5400000">
            <a:off x="2452688" y="3214688"/>
            <a:ext cx="24288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48F934-24B5-4235-8B5A-B4736A25BC95}"/>
              </a:ext>
            </a:extLst>
          </p:cNvPr>
          <p:cNvCxnSpPr/>
          <p:nvPr/>
        </p:nvCxnSpPr>
        <p:spPr>
          <a:xfrm rot="5400000">
            <a:off x="2952751" y="3214688"/>
            <a:ext cx="24288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E938A-2E2F-406B-90B4-3A2D85507A2A}"/>
              </a:ext>
            </a:extLst>
          </p:cNvPr>
          <p:cNvSpPr/>
          <p:nvPr/>
        </p:nvSpPr>
        <p:spPr>
          <a:xfrm>
            <a:off x="4167174" y="4143380"/>
            <a:ext cx="357190" cy="285752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7522F8-8389-4187-A3B3-A7557D863247}"/>
              </a:ext>
            </a:extLst>
          </p:cNvPr>
          <p:cNvSpPr/>
          <p:nvPr/>
        </p:nvSpPr>
        <p:spPr>
          <a:xfrm>
            <a:off x="4595802" y="4143380"/>
            <a:ext cx="357190" cy="285752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9578" name="TextBox 27">
            <a:extLst>
              <a:ext uri="{FF2B5EF4-FFF2-40B4-BE49-F238E27FC236}">
                <a16:creationId xmlns:a16="http://schemas.microsoft.com/office/drawing/2014/main" id="{F58149F2-52FD-44A5-8BED-DE0BC41CC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6" y="5000625"/>
            <a:ext cx="6786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GB" altLang="en-US">
                <a:latin typeface="Century Schoolbook" panose="02040604050505020304" pitchFamily="18" charset="0"/>
              </a:rPr>
              <a:t>6 + ( -3) = 3 is less than </a:t>
            </a:r>
            <a:r>
              <a:rPr lang="en-US" altLang="en-US">
                <a:latin typeface="Century Schoolbook" panose="02040604050505020304" pitchFamily="18" charset="0"/>
              </a:rPr>
              <a:t>∞  then replace ∞</a:t>
            </a:r>
            <a:r>
              <a:rPr lang="en-US" altLang="en-US" b="1">
                <a:latin typeface="Calibri" panose="020F0502020204030204" pitchFamily="34" charset="0"/>
              </a:rPr>
              <a:t> </a:t>
            </a:r>
            <a:r>
              <a:rPr lang="en-US" altLang="en-US">
                <a:latin typeface="Century Schoolbook" panose="02040604050505020304" pitchFamily="18" charset="0"/>
              </a:rPr>
              <a:t>with </a:t>
            </a:r>
            <a:r>
              <a:rPr lang="en-US" altLang="en-US">
                <a:latin typeface="Calibri" panose="020F0502020204030204" pitchFamily="34" charset="0"/>
              </a:rPr>
              <a:t>3 </a:t>
            </a:r>
            <a:r>
              <a:rPr lang="en-US" altLang="en-US">
                <a:latin typeface="Century Schoolbook" panose="02040604050505020304" pitchFamily="18" charset="0"/>
              </a:rPr>
              <a:t>.</a:t>
            </a:r>
          </a:p>
          <a:p>
            <a:pPr algn="l" rtl="0" eaLnBrk="1" hangingPunct="1"/>
            <a:r>
              <a:rPr lang="en-GB" altLang="en-US">
                <a:latin typeface="Century Schoolbook" panose="02040604050505020304" pitchFamily="18" charset="0"/>
              </a:rPr>
              <a:t>6 + ( -3) = 3 is less than </a:t>
            </a:r>
            <a:r>
              <a:rPr lang="en-US" altLang="en-US">
                <a:latin typeface="Century Schoolbook" panose="02040604050505020304" pitchFamily="18" charset="0"/>
              </a:rPr>
              <a:t>∞  then replace ∞</a:t>
            </a:r>
            <a:r>
              <a:rPr lang="en-US" altLang="en-US" b="1">
                <a:latin typeface="Calibri" panose="020F0502020204030204" pitchFamily="34" charset="0"/>
              </a:rPr>
              <a:t> </a:t>
            </a:r>
            <a:r>
              <a:rPr lang="en-US" altLang="en-US">
                <a:latin typeface="Century Schoolbook" panose="02040604050505020304" pitchFamily="18" charset="0"/>
              </a:rPr>
              <a:t>with </a:t>
            </a:r>
            <a:r>
              <a:rPr lang="en-US" altLang="en-US">
                <a:latin typeface="Calibri" panose="020F0502020204030204" pitchFamily="34" charset="0"/>
              </a:rPr>
              <a:t>3 </a:t>
            </a:r>
            <a:r>
              <a:rPr lang="en-US" altLang="en-US">
                <a:latin typeface="Century Schoolbook" panose="02040604050505020304" pitchFamily="18" charset="0"/>
              </a:rPr>
              <a:t>.</a:t>
            </a:r>
            <a:endParaRPr lang="en-GB" altLang="en-US">
              <a:latin typeface="Century Schoolbook" panose="02040604050505020304" pitchFamily="18" charset="0"/>
            </a:endParaRPr>
          </a:p>
          <a:p>
            <a:pPr algn="l" rtl="0" eaLnBrk="1" hangingPunct="1"/>
            <a:endParaRPr lang="en-GB" altLang="en-US">
              <a:latin typeface="Century Schoolbook" panose="02040604050505020304" pitchFamily="18" charset="0"/>
            </a:endParaRPr>
          </a:p>
          <a:p>
            <a:pPr algn="l" rtl="0" eaLnBrk="1" hangingPunct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3CE281-07A6-41CC-9FC0-666B49596D6A}"/>
              </a:ext>
            </a:extLst>
          </p:cNvPr>
          <p:cNvGraphicFramePr>
            <a:graphicFrameLocks noGrp="1"/>
          </p:cNvGraphicFramePr>
          <p:nvPr/>
        </p:nvGraphicFramePr>
        <p:xfrm>
          <a:off x="3648075" y="1773239"/>
          <a:ext cx="3960810" cy="2432047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4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0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2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P1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P2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P3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P4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P6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P7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P8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P1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6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6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5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4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4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3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P2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-6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-2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-2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-3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P3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-4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2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2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-4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P4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-5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-5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-2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7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7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6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5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5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4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P6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-3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3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3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2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- 4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P7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-4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2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2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-4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P8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-3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3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2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-3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0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6" marR="68586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336E5E3-512B-4E4B-B0F8-00B54A8E3345}"/>
              </a:ext>
            </a:extLst>
          </p:cNvPr>
          <p:cNvSpPr txBox="1">
            <a:spLocks/>
          </p:cNvSpPr>
          <p:nvPr/>
        </p:nvSpPr>
        <p:spPr>
          <a:xfrm>
            <a:off x="1981200" y="320675"/>
            <a:ext cx="7239000" cy="6604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CALC performance</a:t>
            </a:r>
          </a:p>
        </p:txBody>
      </p:sp>
      <p:sp>
        <p:nvSpPr>
          <p:cNvPr id="34921" name="TextBox 5">
            <a:extLst>
              <a:ext uri="{FF2B5EF4-FFF2-40B4-BE49-F238E27FC236}">
                <a16:creationId xmlns:a16="http://schemas.microsoft.com/office/drawing/2014/main" id="{2F24661E-3600-4923-9805-0D903B317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1" y="2916239"/>
            <a:ext cx="1400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i="1">
                <a:latin typeface="Century Schoolbook" panose="02040604050505020304" pitchFamily="18" charset="0"/>
              </a:rPr>
              <a:t>S = D [8] = </a:t>
            </a:r>
          </a:p>
        </p:txBody>
      </p:sp>
      <p:sp>
        <p:nvSpPr>
          <p:cNvPr id="34922" name="Rectangle 6">
            <a:extLst>
              <a:ext uri="{FF2B5EF4-FFF2-40B4-BE49-F238E27FC236}">
                <a16:creationId xmlns:a16="http://schemas.microsoft.com/office/drawing/2014/main" id="{9DD3F088-F9D5-4725-802F-089FE66D9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4786313"/>
            <a:ext cx="81359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GB" altLang="en-US" dirty="0">
                <a:latin typeface="Century Schoolbook" panose="02040604050505020304" pitchFamily="18" charset="0"/>
              </a:rPr>
              <a:t>Some diagonal entries are </a:t>
            </a:r>
            <a:r>
              <a:rPr lang="en-GB" altLang="en-US" sz="2000" i="1" dirty="0">
                <a:latin typeface="Century Schoolbook" panose="02040604050505020304" pitchFamily="18" charset="0"/>
              </a:rPr>
              <a:t>zero’s</a:t>
            </a:r>
            <a:r>
              <a:rPr lang="en-GB" altLang="en-US" sz="2000" dirty="0">
                <a:latin typeface="Century Schoolbook" panose="02040604050505020304" pitchFamily="18" charset="0"/>
              </a:rPr>
              <a:t> </a:t>
            </a:r>
            <a:r>
              <a:rPr lang="en-GB" altLang="en-US" dirty="0">
                <a:latin typeface="Century Schoolbook" panose="02040604050505020304" pitchFamily="18" charset="0"/>
              </a:rPr>
              <a:t>and the rest are </a:t>
            </a:r>
            <a:r>
              <a:rPr lang="en-GB" altLang="en-US" sz="2000" i="1" dirty="0">
                <a:latin typeface="Century Schoolbook" panose="02040604050505020304" pitchFamily="18" charset="0"/>
              </a:rPr>
              <a:t>positive:</a:t>
            </a:r>
          </a:p>
          <a:p>
            <a:pPr eaLnBrk="1" hangingPunct="1">
              <a:spcBef>
                <a:spcPts val="600"/>
              </a:spcBef>
            </a:pPr>
            <a:r>
              <a:rPr lang="en-GB" altLang="en-US" sz="2000" dirty="0">
                <a:latin typeface="Century Schoolbook" panose="02040604050505020304" pitchFamily="18" charset="0"/>
              </a:rPr>
              <a:t>Then the system performance </a:t>
            </a:r>
            <a:r>
              <a:rPr lang="en-GB" altLang="en-US" sz="2400" i="1" dirty="0">
                <a:latin typeface="Century Schoolbook" panose="02040604050505020304" pitchFamily="18" charset="0"/>
              </a:rPr>
              <a:t>just meets</a:t>
            </a:r>
            <a:r>
              <a:rPr lang="en-GB" altLang="en-US" sz="2000" dirty="0">
                <a:latin typeface="Century Schoolbook" panose="02040604050505020304" pitchFamily="18" charset="0"/>
              </a:rPr>
              <a:t> the given requirement.</a:t>
            </a:r>
            <a:endParaRPr lang="en-US" altLang="en-US" sz="2000" dirty="0"/>
          </a:p>
          <a:p>
            <a:pPr eaLnBrk="1" hangingPunct="1">
              <a:spcBef>
                <a:spcPts val="600"/>
              </a:spcBef>
            </a:pPr>
            <a:endParaRPr lang="en-GB" altLang="en-US" sz="2000" i="1" dirty="0">
              <a:latin typeface="Century Schoolbook" panose="02040604050505020304" pitchFamily="18" charset="0"/>
            </a:endParaRPr>
          </a:p>
        </p:txBody>
      </p:sp>
      <p:sp>
        <p:nvSpPr>
          <p:cNvPr id="34923" name="TextBox 6">
            <a:extLst>
              <a:ext uri="{FF2B5EF4-FFF2-40B4-BE49-F238E27FC236}">
                <a16:creationId xmlns:a16="http://schemas.microsoft.com/office/drawing/2014/main" id="{AA32F45F-E2C8-463C-A55C-07BB02E7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9151" y="5805489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73E28B-C74C-4DFE-A0C7-939B9DD8A559}"/>
              </a:ext>
            </a:extLst>
          </p:cNvPr>
          <p:cNvSpPr/>
          <p:nvPr/>
        </p:nvSpPr>
        <p:spPr>
          <a:xfrm>
            <a:off x="4095736" y="2071678"/>
            <a:ext cx="428628" cy="21431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09FA5E-0492-4DDF-9D4E-32B5F4530363}"/>
              </a:ext>
            </a:extLst>
          </p:cNvPr>
          <p:cNvSpPr/>
          <p:nvPr/>
        </p:nvSpPr>
        <p:spPr>
          <a:xfrm>
            <a:off x="4595802" y="2357430"/>
            <a:ext cx="428628" cy="21431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9B4EF4-979B-4328-841B-0BC9F3E4E38E}"/>
              </a:ext>
            </a:extLst>
          </p:cNvPr>
          <p:cNvSpPr/>
          <p:nvPr/>
        </p:nvSpPr>
        <p:spPr>
          <a:xfrm>
            <a:off x="5024430" y="2643182"/>
            <a:ext cx="428628" cy="21431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C82661-F2FE-4EE0-9012-CE66B19299B2}"/>
              </a:ext>
            </a:extLst>
          </p:cNvPr>
          <p:cNvSpPr/>
          <p:nvPr/>
        </p:nvSpPr>
        <p:spPr>
          <a:xfrm>
            <a:off x="5453058" y="2928934"/>
            <a:ext cx="428628" cy="21431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F0F5A1-9D11-410F-AE15-F6D2A0B778D8}"/>
              </a:ext>
            </a:extLst>
          </p:cNvPr>
          <p:cNvSpPr/>
          <p:nvPr/>
        </p:nvSpPr>
        <p:spPr>
          <a:xfrm>
            <a:off x="5881686" y="3143248"/>
            <a:ext cx="428628" cy="21431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DC48EF-0D43-43BB-83C9-7678544EDED7}"/>
              </a:ext>
            </a:extLst>
          </p:cNvPr>
          <p:cNvSpPr/>
          <p:nvPr/>
        </p:nvSpPr>
        <p:spPr>
          <a:xfrm>
            <a:off x="6310314" y="3429000"/>
            <a:ext cx="428628" cy="21431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102C33-4577-4F24-BB47-FF57A444FB3E}"/>
              </a:ext>
            </a:extLst>
          </p:cNvPr>
          <p:cNvSpPr/>
          <p:nvPr/>
        </p:nvSpPr>
        <p:spPr>
          <a:xfrm>
            <a:off x="6738942" y="3714752"/>
            <a:ext cx="428628" cy="21431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99EB3D-D0AD-48DE-84AB-CAB88AF449EE}"/>
              </a:ext>
            </a:extLst>
          </p:cNvPr>
          <p:cNvSpPr/>
          <p:nvPr/>
        </p:nvSpPr>
        <p:spPr>
          <a:xfrm>
            <a:off x="7167570" y="3929066"/>
            <a:ext cx="428628" cy="21431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541</Words>
  <Application>Microsoft Office PowerPoint</Application>
  <PresentationFormat>Widescreen</PresentationFormat>
  <Paragraphs>373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Schoolbook</vt:lpstr>
      <vt:lpstr>Wingdings</vt:lpstr>
      <vt:lpstr>Office Theme</vt:lpstr>
      <vt:lpstr>Verifying system performance</vt:lpstr>
      <vt:lpstr>1</vt:lpstr>
      <vt:lpstr>2 insert time</vt:lpstr>
      <vt:lpstr>3   CP-Q</vt:lpstr>
      <vt:lpstr>Floyd’s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system performance</dc:title>
  <dc:creator>mohamed abdelfatah</dc:creator>
  <cp:lastModifiedBy>mohamed abdelfatah</cp:lastModifiedBy>
  <cp:revision>2</cp:revision>
  <dcterms:created xsi:type="dcterms:W3CDTF">2020-12-17T17:57:24Z</dcterms:created>
  <dcterms:modified xsi:type="dcterms:W3CDTF">2020-12-17T18:06:08Z</dcterms:modified>
</cp:coreProperties>
</file>