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46A23B-0C98-4957-85B9-71D0A8C3122E}"/>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DF34CC06-F6D2-4C58-A0D1-5F1E6266A6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2186FD88-43EA-4140-A5DF-0E129A07CC72}"/>
              </a:ext>
            </a:extLst>
          </p:cNvPr>
          <p:cNvSpPr>
            <a:spLocks noGrp="1"/>
          </p:cNvSpPr>
          <p:nvPr>
            <p:ph type="dt" sz="half" idx="10"/>
          </p:nvPr>
        </p:nvSpPr>
        <p:spPr/>
        <p:txBody>
          <a:bodyPr/>
          <a:lstStyle/>
          <a:p>
            <a:fld id="{C9ED3B99-D6B6-42DE-B626-E4A73EA9EBAA}" type="datetimeFigureOut">
              <a:rPr lang="fr-FR" smtClean="0"/>
              <a:t>14/04/2023</a:t>
            </a:fld>
            <a:endParaRPr lang="fr-FR"/>
          </a:p>
        </p:txBody>
      </p:sp>
      <p:sp>
        <p:nvSpPr>
          <p:cNvPr id="5" name="Espace réservé du pied de page 4">
            <a:extLst>
              <a:ext uri="{FF2B5EF4-FFF2-40B4-BE49-F238E27FC236}">
                <a16:creationId xmlns:a16="http://schemas.microsoft.com/office/drawing/2014/main" id="{BD13AC63-CAFC-49C1-9618-669DBFDE2CF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FB22776-7D4C-4864-8B62-98F7B5A80941}"/>
              </a:ext>
            </a:extLst>
          </p:cNvPr>
          <p:cNvSpPr>
            <a:spLocks noGrp="1"/>
          </p:cNvSpPr>
          <p:nvPr>
            <p:ph type="sldNum" sz="quarter" idx="12"/>
          </p:nvPr>
        </p:nvSpPr>
        <p:spPr/>
        <p:txBody>
          <a:bodyPr/>
          <a:lstStyle/>
          <a:p>
            <a:fld id="{52BBC765-8F75-4869-8177-D69C23739780}" type="slidenum">
              <a:rPr lang="fr-FR" smtClean="0"/>
              <a:t>‹N°›</a:t>
            </a:fld>
            <a:endParaRPr lang="fr-FR"/>
          </a:p>
        </p:txBody>
      </p:sp>
    </p:spTree>
    <p:extLst>
      <p:ext uri="{BB962C8B-B14F-4D97-AF65-F5344CB8AC3E}">
        <p14:creationId xmlns:p14="http://schemas.microsoft.com/office/powerpoint/2010/main" val="4093690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C8A1F7-F945-47B6-AE57-D824302DF8A8}"/>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EA07CC48-8E05-4362-B7D3-C6881D294DAE}"/>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A3408F3-C87A-4A70-881D-16304E308175}"/>
              </a:ext>
            </a:extLst>
          </p:cNvPr>
          <p:cNvSpPr>
            <a:spLocks noGrp="1"/>
          </p:cNvSpPr>
          <p:nvPr>
            <p:ph type="dt" sz="half" idx="10"/>
          </p:nvPr>
        </p:nvSpPr>
        <p:spPr/>
        <p:txBody>
          <a:bodyPr/>
          <a:lstStyle/>
          <a:p>
            <a:fld id="{C9ED3B99-D6B6-42DE-B626-E4A73EA9EBAA}" type="datetimeFigureOut">
              <a:rPr lang="fr-FR" smtClean="0"/>
              <a:t>14/04/2023</a:t>
            </a:fld>
            <a:endParaRPr lang="fr-FR"/>
          </a:p>
        </p:txBody>
      </p:sp>
      <p:sp>
        <p:nvSpPr>
          <p:cNvPr id="5" name="Espace réservé du pied de page 4">
            <a:extLst>
              <a:ext uri="{FF2B5EF4-FFF2-40B4-BE49-F238E27FC236}">
                <a16:creationId xmlns:a16="http://schemas.microsoft.com/office/drawing/2014/main" id="{11545356-632D-44EE-B33C-AE3BED73F4F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E32A9A8-F8C1-4A08-8FB8-B9C0A00D711A}"/>
              </a:ext>
            </a:extLst>
          </p:cNvPr>
          <p:cNvSpPr>
            <a:spLocks noGrp="1"/>
          </p:cNvSpPr>
          <p:nvPr>
            <p:ph type="sldNum" sz="quarter" idx="12"/>
          </p:nvPr>
        </p:nvSpPr>
        <p:spPr/>
        <p:txBody>
          <a:bodyPr/>
          <a:lstStyle/>
          <a:p>
            <a:fld id="{52BBC765-8F75-4869-8177-D69C23739780}" type="slidenum">
              <a:rPr lang="fr-FR" smtClean="0"/>
              <a:t>‹N°›</a:t>
            </a:fld>
            <a:endParaRPr lang="fr-FR"/>
          </a:p>
        </p:txBody>
      </p:sp>
    </p:spTree>
    <p:extLst>
      <p:ext uri="{BB962C8B-B14F-4D97-AF65-F5344CB8AC3E}">
        <p14:creationId xmlns:p14="http://schemas.microsoft.com/office/powerpoint/2010/main" val="2777796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C1682C1B-26EE-4CAD-A92E-1ED44F1E27C4}"/>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1E884ADF-E160-45CD-BB3E-C398823007E5}"/>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40A2D0C-72D2-4C12-A4E5-AB54BC8D3448}"/>
              </a:ext>
            </a:extLst>
          </p:cNvPr>
          <p:cNvSpPr>
            <a:spLocks noGrp="1"/>
          </p:cNvSpPr>
          <p:nvPr>
            <p:ph type="dt" sz="half" idx="10"/>
          </p:nvPr>
        </p:nvSpPr>
        <p:spPr/>
        <p:txBody>
          <a:bodyPr/>
          <a:lstStyle/>
          <a:p>
            <a:fld id="{C9ED3B99-D6B6-42DE-B626-E4A73EA9EBAA}" type="datetimeFigureOut">
              <a:rPr lang="fr-FR" smtClean="0"/>
              <a:t>14/04/2023</a:t>
            </a:fld>
            <a:endParaRPr lang="fr-FR"/>
          </a:p>
        </p:txBody>
      </p:sp>
      <p:sp>
        <p:nvSpPr>
          <p:cNvPr id="5" name="Espace réservé du pied de page 4">
            <a:extLst>
              <a:ext uri="{FF2B5EF4-FFF2-40B4-BE49-F238E27FC236}">
                <a16:creationId xmlns:a16="http://schemas.microsoft.com/office/drawing/2014/main" id="{79D5CB95-DB82-4639-9F20-AA1FBFCA1F5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DA5AAD4-731D-4ABE-90F9-6657731D1DBF}"/>
              </a:ext>
            </a:extLst>
          </p:cNvPr>
          <p:cNvSpPr>
            <a:spLocks noGrp="1"/>
          </p:cNvSpPr>
          <p:nvPr>
            <p:ph type="sldNum" sz="quarter" idx="12"/>
          </p:nvPr>
        </p:nvSpPr>
        <p:spPr/>
        <p:txBody>
          <a:bodyPr/>
          <a:lstStyle/>
          <a:p>
            <a:fld id="{52BBC765-8F75-4869-8177-D69C23739780}" type="slidenum">
              <a:rPr lang="fr-FR" smtClean="0"/>
              <a:t>‹N°›</a:t>
            </a:fld>
            <a:endParaRPr lang="fr-FR"/>
          </a:p>
        </p:txBody>
      </p:sp>
    </p:spTree>
    <p:extLst>
      <p:ext uri="{BB962C8B-B14F-4D97-AF65-F5344CB8AC3E}">
        <p14:creationId xmlns:p14="http://schemas.microsoft.com/office/powerpoint/2010/main" val="4057099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5E6E83-A8D5-4746-8E91-B82EB949550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FEC40FB-CE03-46C4-92F7-7CF22F5B29D3}"/>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212B9F2-1024-4C03-ADFA-E86EEFCCB8FC}"/>
              </a:ext>
            </a:extLst>
          </p:cNvPr>
          <p:cNvSpPr>
            <a:spLocks noGrp="1"/>
          </p:cNvSpPr>
          <p:nvPr>
            <p:ph type="dt" sz="half" idx="10"/>
          </p:nvPr>
        </p:nvSpPr>
        <p:spPr/>
        <p:txBody>
          <a:bodyPr/>
          <a:lstStyle/>
          <a:p>
            <a:fld id="{C9ED3B99-D6B6-42DE-B626-E4A73EA9EBAA}" type="datetimeFigureOut">
              <a:rPr lang="fr-FR" smtClean="0"/>
              <a:t>14/04/2023</a:t>
            </a:fld>
            <a:endParaRPr lang="fr-FR"/>
          </a:p>
        </p:txBody>
      </p:sp>
      <p:sp>
        <p:nvSpPr>
          <p:cNvPr id="5" name="Espace réservé du pied de page 4">
            <a:extLst>
              <a:ext uri="{FF2B5EF4-FFF2-40B4-BE49-F238E27FC236}">
                <a16:creationId xmlns:a16="http://schemas.microsoft.com/office/drawing/2014/main" id="{F0E0F148-43D7-4AE4-B11B-FFC301D4AF2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CE4DB86-5F8E-4FD6-8B44-101A3C90D6A0}"/>
              </a:ext>
            </a:extLst>
          </p:cNvPr>
          <p:cNvSpPr>
            <a:spLocks noGrp="1"/>
          </p:cNvSpPr>
          <p:nvPr>
            <p:ph type="sldNum" sz="quarter" idx="12"/>
          </p:nvPr>
        </p:nvSpPr>
        <p:spPr/>
        <p:txBody>
          <a:bodyPr/>
          <a:lstStyle/>
          <a:p>
            <a:fld id="{52BBC765-8F75-4869-8177-D69C23739780}" type="slidenum">
              <a:rPr lang="fr-FR" smtClean="0"/>
              <a:t>‹N°›</a:t>
            </a:fld>
            <a:endParaRPr lang="fr-FR"/>
          </a:p>
        </p:txBody>
      </p:sp>
    </p:spTree>
    <p:extLst>
      <p:ext uri="{BB962C8B-B14F-4D97-AF65-F5344CB8AC3E}">
        <p14:creationId xmlns:p14="http://schemas.microsoft.com/office/powerpoint/2010/main" val="1006793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F328B7-AA42-4A68-9206-9E7600DD43E7}"/>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8D01F68-014E-4E0A-8E5D-0DE815DE38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C7C3357A-1876-4BF1-864C-A8AEEDC83364}"/>
              </a:ext>
            </a:extLst>
          </p:cNvPr>
          <p:cNvSpPr>
            <a:spLocks noGrp="1"/>
          </p:cNvSpPr>
          <p:nvPr>
            <p:ph type="dt" sz="half" idx="10"/>
          </p:nvPr>
        </p:nvSpPr>
        <p:spPr/>
        <p:txBody>
          <a:bodyPr/>
          <a:lstStyle/>
          <a:p>
            <a:fld id="{C9ED3B99-D6B6-42DE-B626-E4A73EA9EBAA}" type="datetimeFigureOut">
              <a:rPr lang="fr-FR" smtClean="0"/>
              <a:t>14/04/2023</a:t>
            </a:fld>
            <a:endParaRPr lang="fr-FR"/>
          </a:p>
        </p:txBody>
      </p:sp>
      <p:sp>
        <p:nvSpPr>
          <p:cNvPr id="5" name="Espace réservé du pied de page 4">
            <a:extLst>
              <a:ext uri="{FF2B5EF4-FFF2-40B4-BE49-F238E27FC236}">
                <a16:creationId xmlns:a16="http://schemas.microsoft.com/office/drawing/2014/main" id="{B01E2942-F7ED-45AC-8724-53CAF9DCFD8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D334B40-B291-4465-B885-E60E2E58B0A9}"/>
              </a:ext>
            </a:extLst>
          </p:cNvPr>
          <p:cNvSpPr>
            <a:spLocks noGrp="1"/>
          </p:cNvSpPr>
          <p:nvPr>
            <p:ph type="sldNum" sz="quarter" idx="12"/>
          </p:nvPr>
        </p:nvSpPr>
        <p:spPr/>
        <p:txBody>
          <a:bodyPr/>
          <a:lstStyle/>
          <a:p>
            <a:fld id="{52BBC765-8F75-4869-8177-D69C23739780}" type="slidenum">
              <a:rPr lang="fr-FR" smtClean="0"/>
              <a:t>‹N°›</a:t>
            </a:fld>
            <a:endParaRPr lang="fr-FR"/>
          </a:p>
        </p:txBody>
      </p:sp>
    </p:spTree>
    <p:extLst>
      <p:ext uri="{BB962C8B-B14F-4D97-AF65-F5344CB8AC3E}">
        <p14:creationId xmlns:p14="http://schemas.microsoft.com/office/powerpoint/2010/main" val="2593514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43DAF3-130D-425F-8F47-2EAE1EFBA96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5B218476-68AA-4571-BE45-30645BBB7DF0}"/>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67DB7C04-6D1F-434B-A1A4-48C5EA4B8166}"/>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18EF9477-C77D-4889-BDCB-D99FF8309A56}"/>
              </a:ext>
            </a:extLst>
          </p:cNvPr>
          <p:cNvSpPr>
            <a:spLocks noGrp="1"/>
          </p:cNvSpPr>
          <p:nvPr>
            <p:ph type="dt" sz="half" idx="10"/>
          </p:nvPr>
        </p:nvSpPr>
        <p:spPr/>
        <p:txBody>
          <a:bodyPr/>
          <a:lstStyle/>
          <a:p>
            <a:fld id="{C9ED3B99-D6B6-42DE-B626-E4A73EA9EBAA}" type="datetimeFigureOut">
              <a:rPr lang="fr-FR" smtClean="0"/>
              <a:t>14/04/2023</a:t>
            </a:fld>
            <a:endParaRPr lang="fr-FR"/>
          </a:p>
        </p:txBody>
      </p:sp>
      <p:sp>
        <p:nvSpPr>
          <p:cNvPr id="6" name="Espace réservé du pied de page 5">
            <a:extLst>
              <a:ext uri="{FF2B5EF4-FFF2-40B4-BE49-F238E27FC236}">
                <a16:creationId xmlns:a16="http://schemas.microsoft.com/office/drawing/2014/main" id="{62207754-AD09-4083-A54D-15445E3D8A5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094C980-4F1D-47E2-ABA6-C5A2F04F74DD}"/>
              </a:ext>
            </a:extLst>
          </p:cNvPr>
          <p:cNvSpPr>
            <a:spLocks noGrp="1"/>
          </p:cNvSpPr>
          <p:nvPr>
            <p:ph type="sldNum" sz="quarter" idx="12"/>
          </p:nvPr>
        </p:nvSpPr>
        <p:spPr/>
        <p:txBody>
          <a:bodyPr/>
          <a:lstStyle/>
          <a:p>
            <a:fld id="{52BBC765-8F75-4869-8177-D69C23739780}" type="slidenum">
              <a:rPr lang="fr-FR" smtClean="0"/>
              <a:t>‹N°›</a:t>
            </a:fld>
            <a:endParaRPr lang="fr-FR"/>
          </a:p>
        </p:txBody>
      </p:sp>
    </p:spTree>
    <p:extLst>
      <p:ext uri="{BB962C8B-B14F-4D97-AF65-F5344CB8AC3E}">
        <p14:creationId xmlns:p14="http://schemas.microsoft.com/office/powerpoint/2010/main" val="366943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D8737-2A0B-4A25-BD4D-E30FE446C85C}"/>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BD4115F1-E9CC-4064-9B60-6E814E1E99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E34753EE-BE28-4192-846A-7FE1CCF73E0E}"/>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26CAF5BB-F1D3-42F8-8787-D0BCD01AEF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6CA56EE3-31B3-4B9F-A28D-1A343614AACE}"/>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28201C96-710F-4412-A207-A0DAF49DF447}"/>
              </a:ext>
            </a:extLst>
          </p:cNvPr>
          <p:cNvSpPr>
            <a:spLocks noGrp="1"/>
          </p:cNvSpPr>
          <p:nvPr>
            <p:ph type="dt" sz="half" idx="10"/>
          </p:nvPr>
        </p:nvSpPr>
        <p:spPr/>
        <p:txBody>
          <a:bodyPr/>
          <a:lstStyle/>
          <a:p>
            <a:fld id="{C9ED3B99-D6B6-42DE-B626-E4A73EA9EBAA}" type="datetimeFigureOut">
              <a:rPr lang="fr-FR" smtClean="0"/>
              <a:t>14/04/2023</a:t>
            </a:fld>
            <a:endParaRPr lang="fr-FR"/>
          </a:p>
        </p:txBody>
      </p:sp>
      <p:sp>
        <p:nvSpPr>
          <p:cNvPr id="8" name="Espace réservé du pied de page 7">
            <a:extLst>
              <a:ext uri="{FF2B5EF4-FFF2-40B4-BE49-F238E27FC236}">
                <a16:creationId xmlns:a16="http://schemas.microsoft.com/office/drawing/2014/main" id="{1F1999B5-8E92-4988-8C20-3CB7D4047E67}"/>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6AF2622D-1BC8-4374-A2C9-F7C512F08F73}"/>
              </a:ext>
            </a:extLst>
          </p:cNvPr>
          <p:cNvSpPr>
            <a:spLocks noGrp="1"/>
          </p:cNvSpPr>
          <p:nvPr>
            <p:ph type="sldNum" sz="quarter" idx="12"/>
          </p:nvPr>
        </p:nvSpPr>
        <p:spPr/>
        <p:txBody>
          <a:bodyPr/>
          <a:lstStyle/>
          <a:p>
            <a:fld id="{52BBC765-8F75-4869-8177-D69C23739780}" type="slidenum">
              <a:rPr lang="fr-FR" smtClean="0"/>
              <a:t>‹N°›</a:t>
            </a:fld>
            <a:endParaRPr lang="fr-FR"/>
          </a:p>
        </p:txBody>
      </p:sp>
    </p:spTree>
    <p:extLst>
      <p:ext uri="{BB962C8B-B14F-4D97-AF65-F5344CB8AC3E}">
        <p14:creationId xmlns:p14="http://schemas.microsoft.com/office/powerpoint/2010/main" val="2661966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E74C72-7011-4389-AB7D-63AE5FE97E7E}"/>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986E9AFE-6FE6-4E98-A0B0-BFD91C3D1E28}"/>
              </a:ext>
            </a:extLst>
          </p:cNvPr>
          <p:cNvSpPr>
            <a:spLocks noGrp="1"/>
          </p:cNvSpPr>
          <p:nvPr>
            <p:ph type="dt" sz="half" idx="10"/>
          </p:nvPr>
        </p:nvSpPr>
        <p:spPr/>
        <p:txBody>
          <a:bodyPr/>
          <a:lstStyle/>
          <a:p>
            <a:fld id="{C9ED3B99-D6B6-42DE-B626-E4A73EA9EBAA}" type="datetimeFigureOut">
              <a:rPr lang="fr-FR" smtClean="0"/>
              <a:t>14/04/2023</a:t>
            </a:fld>
            <a:endParaRPr lang="fr-FR"/>
          </a:p>
        </p:txBody>
      </p:sp>
      <p:sp>
        <p:nvSpPr>
          <p:cNvPr id="4" name="Espace réservé du pied de page 3">
            <a:extLst>
              <a:ext uri="{FF2B5EF4-FFF2-40B4-BE49-F238E27FC236}">
                <a16:creationId xmlns:a16="http://schemas.microsoft.com/office/drawing/2014/main" id="{B1BE8ADD-8AC2-44C5-998D-759BF9AB1B04}"/>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DCCC3D01-A359-4933-A57D-C22F3C248E45}"/>
              </a:ext>
            </a:extLst>
          </p:cNvPr>
          <p:cNvSpPr>
            <a:spLocks noGrp="1"/>
          </p:cNvSpPr>
          <p:nvPr>
            <p:ph type="sldNum" sz="quarter" idx="12"/>
          </p:nvPr>
        </p:nvSpPr>
        <p:spPr/>
        <p:txBody>
          <a:bodyPr/>
          <a:lstStyle/>
          <a:p>
            <a:fld id="{52BBC765-8F75-4869-8177-D69C23739780}" type="slidenum">
              <a:rPr lang="fr-FR" smtClean="0"/>
              <a:t>‹N°›</a:t>
            </a:fld>
            <a:endParaRPr lang="fr-FR"/>
          </a:p>
        </p:txBody>
      </p:sp>
    </p:spTree>
    <p:extLst>
      <p:ext uri="{BB962C8B-B14F-4D97-AF65-F5344CB8AC3E}">
        <p14:creationId xmlns:p14="http://schemas.microsoft.com/office/powerpoint/2010/main" val="2214340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4680151C-BC57-4B32-9BC8-1A92F2E5776D}"/>
              </a:ext>
            </a:extLst>
          </p:cNvPr>
          <p:cNvSpPr>
            <a:spLocks noGrp="1"/>
          </p:cNvSpPr>
          <p:nvPr>
            <p:ph type="dt" sz="half" idx="10"/>
          </p:nvPr>
        </p:nvSpPr>
        <p:spPr/>
        <p:txBody>
          <a:bodyPr/>
          <a:lstStyle/>
          <a:p>
            <a:fld id="{C9ED3B99-D6B6-42DE-B626-E4A73EA9EBAA}" type="datetimeFigureOut">
              <a:rPr lang="fr-FR" smtClean="0"/>
              <a:t>14/04/2023</a:t>
            </a:fld>
            <a:endParaRPr lang="fr-FR"/>
          </a:p>
        </p:txBody>
      </p:sp>
      <p:sp>
        <p:nvSpPr>
          <p:cNvPr id="3" name="Espace réservé du pied de page 2">
            <a:extLst>
              <a:ext uri="{FF2B5EF4-FFF2-40B4-BE49-F238E27FC236}">
                <a16:creationId xmlns:a16="http://schemas.microsoft.com/office/drawing/2014/main" id="{D2F1C953-2C83-4AEA-A6F5-DD28EAF0921A}"/>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F3EB3E28-7C4C-46A2-9E8F-1DC5D3D14B87}"/>
              </a:ext>
            </a:extLst>
          </p:cNvPr>
          <p:cNvSpPr>
            <a:spLocks noGrp="1"/>
          </p:cNvSpPr>
          <p:nvPr>
            <p:ph type="sldNum" sz="quarter" idx="12"/>
          </p:nvPr>
        </p:nvSpPr>
        <p:spPr/>
        <p:txBody>
          <a:bodyPr/>
          <a:lstStyle/>
          <a:p>
            <a:fld id="{52BBC765-8F75-4869-8177-D69C23739780}" type="slidenum">
              <a:rPr lang="fr-FR" smtClean="0"/>
              <a:t>‹N°›</a:t>
            </a:fld>
            <a:endParaRPr lang="fr-FR"/>
          </a:p>
        </p:txBody>
      </p:sp>
    </p:spTree>
    <p:extLst>
      <p:ext uri="{BB962C8B-B14F-4D97-AF65-F5344CB8AC3E}">
        <p14:creationId xmlns:p14="http://schemas.microsoft.com/office/powerpoint/2010/main" val="2583473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32E3B9-2CDD-47CD-9C09-96A56FAA68F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0FF59B9C-90F7-4EEA-A388-B32C795F89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35B9EDAF-1BD1-4C8A-949B-8371D39A57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C88EBC9-C0C7-486C-8488-10131CFFC128}"/>
              </a:ext>
            </a:extLst>
          </p:cNvPr>
          <p:cNvSpPr>
            <a:spLocks noGrp="1"/>
          </p:cNvSpPr>
          <p:nvPr>
            <p:ph type="dt" sz="half" idx="10"/>
          </p:nvPr>
        </p:nvSpPr>
        <p:spPr/>
        <p:txBody>
          <a:bodyPr/>
          <a:lstStyle/>
          <a:p>
            <a:fld id="{C9ED3B99-D6B6-42DE-B626-E4A73EA9EBAA}" type="datetimeFigureOut">
              <a:rPr lang="fr-FR" smtClean="0"/>
              <a:t>14/04/2023</a:t>
            </a:fld>
            <a:endParaRPr lang="fr-FR"/>
          </a:p>
        </p:txBody>
      </p:sp>
      <p:sp>
        <p:nvSpPr>
          <p:cNvPr id="6" name="Espace réservé du pied de page 5">
            <a:extLst>
              <a:ext uri="{FF2B5EF4-FFF2-40B4-BE49-F238E27FC236}">
                <a16:creationId xmlns:a16="http://schemas.microsoft.com/office/drawing/2014/main" id="{3076DA43-5DB6-4109-844F-40D027F6DF9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FB7863B-C992-403A-ADE4-BAC1A560DFC1}"/>
              </a:ext>
            </a:extLst>
          </p:cNvPr>
          <p:cNvSpPr>
            <a:spLocks noGrp="1"/>
          </p:cNvSpPr>
          <p:nvPr>
            <p:ph type="sldNum" sz="quarter" idx="12"/>
          </p:nvPr>
        </p:nvSpPr>
        <p:spPr/>
        <p:txBody>
          <a:bodyPr/>
          <a:lstStyle/>
          <a:p>
            <a:fld id="{52BBC765-8F75-4869-8177-D69C23739780}" type="slidenum">
              <a:rPr lang="fr-FR" smtClean="0"/>
              <a:t>‹N°›</a:t>
            </a:fld>
            <a:endParaRPr lang="fr-FR"/>
          </a:p>
        </p:txBody>
      </p:sp>
    </p:spTree>
    <p:extLst>
      <p:ext uri="{BB962C8B-B14F-4D97-AF65-F5344CB8AC3E}">
        <p14:creationId xmlns:p14="http://schemas.microsoft.com/office/powerpoint/2010/main" val="3790653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25472F-AA1F-43D5-BAD3-78C335C7CCF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38B280A3-BCD2-4DEF-A30F-1488EA5A5E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5E37CE4E-D21D-412F-BC7B-0EF358A91F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DB3C3A6-A7DD-4A6A-9A6C-5099758C6C9D}"/>
              </a:ext>
            </a:extLst>
          </p:cNvPr>
          <p:cNvSpPr>
            <a:spLocks noGrp="1"/>
          </p:cNvSpPr>
          <p:nvPr>
            <p:ph type="dt" sz="half" idx="10"/>
          </p:nvPr>
        </p:nvSpPr>
        <p:spPr/>
        <p:txBody>
          <a:bodyPr/>
          <a:lstStyle/>
          <a:p>
            <a:fld id="{C9ED3B99-D6B6-42DE-B626-E4A73EA9EBAA}" type="datetimeFigureOut">
              <a:rPr lang="fr-FR" smtClean="0"/>
              <a:t>14/04/2023</a:t>
            </a:fld>
            <a:endParaRPr lang="fr-FR"/>
          </a:p>
        </p:txBody>
      </p:sp>
      <p:sp>
        <p:nvSpPr>
          <p:cNvPr id="6" name="Espace réservé du pied de page 5">
            <a:extLst>
              <a:ext uri="{FF2B5EF4-FFF2-40B4-BE49-F238E27FC236}">
                <a16:creationId xmlns:a16="http://schemas.microsoft.com/office/drawing/2014/main" id="{917EE6C9-9F77-4BC4-B81A-D0AD21CF5B7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E430251-401D-473A-9560-31B1592D9607}"/>
              </a:ext>
            </a:extLst>
          </p:cNvPr>
          <p:cNvSpPr>
            <a:spLocks noGrp="1"/>
          </p:cNvSpPr>
          <p:nvPr>
            <p:ph type="sldNum" sz="quarter" idx="12"/>
          </p:nvPr>
        </p:nvSpPr>
        <p:spPr/>
        <p:txBody>
          <a:bodyPr/>
          <a:lstStyle/>
          <a:p>
            <a:fld id="{52BBC765-8F75-4869-8177-D69C23739780}" type="slidenum">
              <a:rPr lang="fr-FR" smtClean="0"/>
              <a:t>‹N°›</a:t>
            </a:fld>
            <a:endParaRPr lang="fr-FR"/>
          </a:p>
        </p:txBody>
      </p:sp>
    </p:spTree>
    <p:extLst>
      <p:ext uri="{BB962C8B-B14F-4D97-AF65-F5344CB8AC3E}">
        <p14:creationId xmlns:p14="http://schemas.microsoft.com/office/powerpoint/2010/main" val="3817718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EC63AF3-580F-46D7-84D7-C28421FEFA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5BF4C006-965E-4323-9175-BFAFC805D7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024F2AA-FC26-471F-B0D7-CCD2A55AC0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ED3B99-D6B6-42DE-B626-E4A73EA9EBAA}" type="datetimeFigureOut">
              <a:rPr lang="fr-FR" smtClean="0"/>
              <a:t>14/04/2023</a:t>
            </a:fld>
            <a:endParaRPr lang="fr-FR"/>
          </a:p>
        </p:txBody>
      </p:sp>
      <p:sp>
        <p:nvSpPr>
          <p:cNvPr id="5" name="Espace réservé du pied de page 4">
            <a:extLst>
              <a:ext uri="{FF2B5EF4-FFF2-40B4-BE49-F238E27FC236}">
                <a16:creationId xmlns:a16="http://schemas.microsoft.com/office/drawing/2014/main" id="{051EC399-F6AC-4BF3-94EC-3E7D23808C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D95AAD00-DCC0-4DD6-9865-7CFC98391E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BBC765-8F75-4869-8177-D69C23739780}" type="slidenum">
              <a:rPr lang="fr-FR" smtClean="0"/>
              <a:t>‹N°›</a:t>
            </a:fld>
            <a:endParaRPr lang="fr-FR"/>
          </a:p>
        </p:txBody>
      </p:sp>
    </p:spTree>
    <p:extLst>
      <p:ext uri="{BB962C8B-B14F-4D97-AF65-F5344CB8AC3E}">
        <p14:creationId xmlns:p14="http://schemas.microsoft.com/office/powerpoint/2010/main" val="5585408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hyperlink" Target="https://intellipaat.com/blog/tutorial/sql-tutorial/rdbm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QL Advantages and Disadvantages">
            <a:extLst>
              <a:ext uri="{FF2B5EF4-FFF2-40B4-BE49-F238E27FC236}">
                <a16:creationId xmlns:a16="http://schemas.microsoft.com/office/drawing/2014/main" id="{0EB9C535-A192-48A0-8792-CF7EB7CC79B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833" t="-1063" r="30509" b="18463"/>
          <a:stretch/>
        </p:blipFill>
        <p:spPr bwMode="auto">
          <a:xfrm>
            <a:off x="7498080" y="1860481"/>
            <a:ext cx="3404382" cy="258845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ongoDB Advantages and Disadvantages">
            <a:extLst>
              <a:ext uri="{FF2B5EF4-FFF2-40B4-BE49-F238E27FC236}">
                <a16:creationId xmlns:a16="http://schemas.microsoft.com/office/drawing/2014/main" id="{3CD5558B-2DC3-44D2-A735-CBB29408642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3438" t="-166" r="33085" b="20709"/>
          <a:stretch/>
        </p:blipFill>
        <p:spPr bwMode="auto">
          <a:xfrm>
            <a:off x="1167613" y="1856936"/>
            <a:ext cx="3236339" cy="2592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BFE8E77C-59FF-4C10-AC82-4A687556FC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8255" y="2447779"/>
            <a:ext cx="2117187" cy="1814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2679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28"/>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030"/>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10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826432-AEA1-4369-A5DF-489883D405A3}"/>
              </a:ext>
            </a:extLst>
          </p:cNvPr>
          <p:cNvSpPr>
            <a:spLocks noGrp="1"/>
          </p:cNvSpPr>
          <p:nvPr>
            <p:ph type="title"/>
          </p:nvPr>
        </p:nvSpPr>
        <p:spPr/>
        <p:txBody>
          <a:bodyPr/>
          <a:lstStyle/>
          <a:p>
            <a:r>
              <a:rPr lang="fr-FR" b="1" dirty="0" err="1"/>
              <a:t>Advantages</a:t>
            </a:r>
            <a:r>
              <a:rPr lang="fr-FR" dirty="0"/>
              <a:t> of MongoDB</a:t>
            </a:r>
            <a:br>
              <a:rPr lang="fr-FR" dirty="0"/>
            </a:br>
            <a:endParaRPr lang="fr-FR" dirty="0"/>
          </a:p>
        </p:txBody>
      </p:sp>
      <p:sp>
        <p:nvSpPr>
          <p:cNvPr id="3" name="Espace réservé du contenu 2">
            <a:extLst>
              <a:ext uri="{FF2B5EF4-FFF2-40B4-BE49-F238E27FC236}">
                <a16:creationId xmlns:a16="http://schemas.microsoft.com/office/drawing/2014/main" id="{8C14BF27-20C3-48FF-9FB1-26779F9644C9}"/>
              </a:ext>
            </a:extLst>
          </p:cNvPr>
          <p:cNvSpPr>
            <a:spLocks noGrp="1"/>
          </p:cNvSpPr>
          <p:nvPr>
            <p:ph idx="1"/>
          </p:nvPr>
        </p:nvSpPr>
        <p:spPr/>
        <p:txBody>
          <a:bodyPr>
            <a:normAutofit lnSpcReduction="10000"/>
          </a:bodyPr>
          <a:lstStyle/>
          <a:p>
            <a:r>
              <a:rPr lang="en-US" dirty="0"/>
              <a:t>Professional customer service is offered by MongoDB Inc. to its clients. You can directly contact the MongoDB client support system if there is a problem.</a:t>
            </a:r>
          </a:p>
          <a:p>
            <a:r>
              <a:rPr lang="en-US" dirty="0"/>
              <a:t>MongoDB is simpler to set up than </a:t>
            </a:r>
            <a:r>
              <a:rPr lang="en-US" dirty="0">
                <a:hlinkClick r:id="rId2"/>
              </a:rPr>
              <a:t>RDBMS</a:t>
            </a:r>
            <a:r>
              <a:rPr lang="en-US" dirty="0"/>
              <a:t>. For inquiries, it also offers a JavaScript client.</a:t>
            </a:r>
          </a:p>
          <a:p>
            <a:r>
              <a:rPr lang="en-US" dirty="0"/>
              <a:t>A fairly sophisticated functionality for ad hoc queries exists in MongoDB. Because of this, we don’t have to be concerned about upcoming queries.</a:t>
            </a:r>
          </a:p>
          <a:p>
            <a:r>
              <a:rPr lang="en-US" dirty="0"/>
              <a:t>The fact that MongoDB is a database with horizontal scalability is quite advantageous. You can disperse a huge amount of data among numerous machines while handling it.</a:t>
            </a:r>
          </a:p>
          <a:p>
            <a:endParaRPr lang="fr-FR" dirty="0"/>
          </a:p>
        </p:txBody>
      </p:sp>
    </p:spTree>
    <p:extLst>
      <p:ext uri="{BB962C8B-B14F-4D97-AF65-F5344CB8AC3E}">
        <p14:creationId xmlns:p14="http://schemas.microsoft.com/office/powerpoint/2010/main" val="2961324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93EEB4-BF2D-49F0-8215-FB99AA27F0C4}"/>
              </a:ext>
            </a:extLst>
          </p:cNvPr>
          <p:cNvSpPr>
            <a:spLocks noGrp="1"/>
          </p:cNvSpPr>
          <p:nvPr>
            <p:ph type="title"/>
          </p:nvPr>
        </p:nvSpPr>
        <p:spPr/>
        <p:txBody>
          <a:bodyPr/>
          <a:lstStyle/>
          <a:p>
            <a:r>
              <a:rPr lang="fr-FR" b="1" dirty="0" err="1"/>
              <a:t>Disadvantages</a:t>
            </a:r>
            <a:r>
              <a:rPr lang="fr-FR" dirty="0"/>
              <a:t> of MongoDB</a:t>
            </a:r>
            <a:br>
              <a:rPr lang="fr-FR" dirty="0"/>
            </a:br>
            <a:endParaRPr lang="fr-FR" dirty="0"/>
          </a:p>
        </p:txBody>
      </p:sp>
      <p:sp>
        <p:nvSpPr>
          <p:cNvPr id="3" name="Espace réservé du contenu 2">
            <a:extLst>
              <a:ext uri="{FF2B5EF4-FFF2-40B4-BE49-F238E27FC236}">
                <a16:creationId xmlns:a16="http://schemas.microsoft.com/office/drawing/2014/main" id="{DEF5B905-5AFB-435B-A1E6-43BC780C71B6}"/>
              </a:ext>
            </a:extLst>
          </p:cNvPr>
          <p:cNvSpPr>
            <a:spLocks noGrp="1"/>
          </p:cNvSpPr>
          <p:nvPr>
            <p:ph idx="1"/>
          </p:nvPr>
        </p:nvSpPr>
        <p:spPr/>
        <p:txBody>
          <a:bodyPr/>
          <a:lstStyle/>
          <a:p>
            <a:r>
              <a:rPr lang="en-US" dirty="0"/>
              <a:t>Document nesting at a depth of more than 100 layers is not allowed.</a:t>
            </a:r>
          </a:p>
          <a:p>
            <a:r>
              <a:rPr lang="en-US" dirty="0"/>
              <a:t>Their document is restricted in size to 16 MB</a:t>
            </a:r>
          </a:p>
          <a:p>
            <a:r>
              <a:rPr lang="en-US" dirty="0"/>
              <a:t>Each value pair’s key names are stored in MongoDB. Furthermore, data replication is a consequence of joins’ inability to perform. As a result, memory is being utilized more frequently than necessary.</a:t>
            </a:r>
          </a:p>
          <a:p>
            <a:r>
              <a:rPr lang="en-US" dirty="0"/>
              <a:t>MongoDB does not support joins, just like a relational database. To use the joins functionality, however, the programmer must manually include it.</a:t>
            </a:r>
          </a:p>
          <a:p>
            <a:endParaRPr lang="fr-FR" dirty="0"/>
          </a:p>
        </p:txBody>
      </p:sp>
    </p:spTree>
    <p:extLst>
      <p:ext uri="{BB962C8B-B14F-4D97-AF65-F5344CB8AC3E}">
        <p14:creationId xmlns:p14="http://schemas.microsoft.com/office/powerpoint/2010/main" val="420081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3EF01D-8344-4B06-ADF1-85663CA1921C}"/>
              </a:ext>
            </a:extLst>
          </p:cNvPr>
          <p:cNvSpPr>
            <a:spLocks noGrp="1"/>
          </p:cNvSpPr>
          <p:nvPr>
            <p:ph type="title"/>
          </p:nvPr>
        </p:nvSpPr>
        <p:spPr/>
        <p:txBody>
          <a:bodyPr/>
          <a:lstStyle/>
          <a:p>
            <a:r>
              <a:rPr lang="en-US" b="1" dirty="0"/>
              <a:t>Advantages</a:t>
            </a:r>
            <a:r>
              <a:rPr lang="en-US" dirty="0"/>
              <a:t> of SQL</a:t>
            </a:r>
            <a:br>
              <a:rPr lang="en-US" dirty="0"/>
            </a:br>
            <a:endParaRPr lang="fr-FR" dirty="0"/>
          </a:p>
        </p:txBody>
      </p:sp>
      <p:sp>
        <p:nvSpPr>
          <p:cNvPr id="3" name="Espace réservé du contenu 2">
            <a:extLst>
              <a:ext uri="{FF2B5EF4-FFF2-40B4-BE49-F238E27FC236}">
                <a16:creationId xmlns:a16="http://schemas.microsoft.com/office/drawing/2014/main" id="{E9B32388-EB7A-4E52-A241-DF0DA46DECE6}"/>
              </a:ext>
            </a:extLst>
          </p:cNvPr>
          <p:cNvSpPr>
            <a:spLocks noGrp="1"/>
          </p:cNvSpPr>
          <p:nvPr>
            <p:ph idx="1"/>
          </p:nvPr>
        </p:nvSpPr>
        <p:spPr/>
        <p:txBody>
          <a:bodyPr>
            <a:normAutofit fontScale="92500" lnSpcReduction="20000"/>
          </a:bodyPr>
          <a:lstStyle/>
          <a:p>
            <a:r>
              <a:rPr lang="en-US" dirty="0"/>
              <a:t>A large volume of data is swiftly and effectively retrieved. Data alteration, deletion, and other operations can be completed almost immediately.</a:t>
            </a:r>
          </a:p>
          <a:p>
            <a:r>
              <a:rPr lang="en-US" dirty="0"/>
              <a:t>Large numbers of lines of code are not necessary for data retrieval. The use of all fundamental terms like SELECT, INSERT INTO, UPDATE, and others, as well as the simplicity of the syntactical rules, make SQL a user-friendly language.</a:t>
            </a:r>
          </a:p>
          <a:p>
            <a:r>
              <a:rPr lang="en-US" dirty="0"/>
              <a:t>It offers a consistent platform to all of its consumers around the world because of documentation and years of long-term establishment.</a:t>
            </a:r>
          </a:p>
          <a:p>
            <a:r>
              <a:rPr lang="en-US" dirty="0"/>
              <a:t>Independent of any platform, it can be utilized in software on PCs, servers, and laptops (Operating System, </a:t>
            </a:r>
            <a:r>
              <a:rPr lang="en-US" dirty="0" err="1"/>
              <a:t>etc</a:t>
            </a:r>
            <a:r>
              <a:rPr lang="en-US" dirty="0"/>
              <a:t>). Additionally, it can be integrated with other </a:t>
            </a:r>
            <a:r>
              <a:rPr lang="en-US" dirty="0" err="1"/>
              <a:t>programmes</a:t>
            </a:r>
            <a:r>
              <a:rPr lang="en-US" dirty="0"/>
              <a:t> based on use, necessity, and need.</a:t>
            </a:r>
          </a:p>
          <a:p>
            <a:r>
              <a:rPr lang="en-US" dirty="0"/>
              <a:t>Answers to complex questions may be found in seconds, and they are simple to learn and comprehend.</a:t>
            </a:r>
          </a:p>
          <a:p>
            <a:endParaRPr lang="fr-FR" dirty="0"/>
          </a:p>
        </p:txBody>
      </p:sp>
    </p:spTree>
    <p:extLst>
      <p:ext uri="{BB962C8B-B14F-4D97-AF65-F5344CB8AC3E}">
        <p14:creationId xmlns:p14="http://schemas.microsoft.com/office/powerpoint/2010/main" val="2411739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676B2E-A984-4ADA-9012-8BC51A808E2B}"/>
              </a:ext>
            </a:extLst>
          </p:cNvPr>
          <p:cNvSpPr>
            <a:spLocks noGrp="1"/>
          </p:cNvSpPr>
          <p:nvPr>
            <p:ph type="title"/>
          </p:nvPr>
        </p:nvSpPr>
        <p:spPr/>
        <p:txBody>
          <a:bodyPr/>
          <a:lstStyle/>
          <a:p>
            <a:r>
              <a:rPr lang="fr-FR" b="1" dirty="0" err="1"/>
              <a:t>Disadvantages</a:t>
            </a:r>
            <a:r>
              <a:rPr lang="fr-FR" dirty="0"/>
              <a:t> of SQL</a:t>
            </a:r>
            <a:br>
              <a:rPr lang="fr-FR" dirty="0"/>
            </a:br>
            <a:endParaRPr lang="fr-FR" dirty="0"/>
          </a:p>
        </p:txBody>
      </p:sp>
      <p:sp>
        <p:nvSpPr>
          <p:cNvPr id="3" name="Espace réservé du contenu 2">
            <a:extLst>
              <a:ext uri="{FF2B5EF4-FFF2-40B4-BE49-F238E27FC236}">
                <a16:creationId xmlns:a16="http://schemas.microsoft.com/office/drawing/2014/main" id="{38C0BB50-946C-448C-B91D-67D0B92EE264}"/>
              </a:ext>
            </a:extLst>
          </p:cNvPr>
          <p:cNvSpPr>
            <a:spLocks noGrp="1"/>
          </p:cNvSpPr>
          <p:nvPr>
            <p:ph idx="1"/>
          </p:nvPr>
        </p:nvSpPr>
        <p:spPr/>
        <p:txBody>
          <a:bodyPr/>
          <a:lstStyle/>
          <a:p>
            <a:r>
              <a:rPr lang="en-US" dirty="0"/>
              <a:t>When dealing with the database, few people find SQL’s difficult user interface enjoyable.</a:t>
            </a:r>
          </a:p>
          <a:p>
            <a:r>
              <a:rPr lang="en-US" dirty="0"/>
              <a:t>Some versions of SQL are costly and hence, programmers cannot use it.</a:t>
            </a:r>
          </a:p>
          <a:p>
            <a:r>
              <a:rPr lang="en-US" dirty="0"/>
              <a:t>A concealed set of business rules prevents the database from having complete control.</a:t>
            </a:r>
          </a:p>
          <a:p>
            <a:r>
              <a:rPr lang="en-US" dirty="0"/>
              <a:t>SQL is difficult to scale.</a:t>
            </a:r>
          </a:p>
          <a:p>
            <a:r>
              <a:rPr lang="en-US" dirty="0"/>
              <a:t>Required Specific Personal to manage this technology</a:t>
            </a:r>
          </a:p>
          <a:p>
            <a:endParaRPr lang="fr-FR" dirty="0"/>
          </a:p>
        </p:txBody>
      </p:sp>
    </p:spTree>
    <p:extLst>
      <p:ext uri="{BB962C8B-B14F-4D97-AF65-F5344CB8AC3E}">
        <p14:creationId xmlns:p14="http://schemas.microsoft.com/office/powerpoint/2010/main" val="351257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4BE1E9-7904-4A50-8B85-9940EE90671A}"/>
              </a:ext>
            </a:extLst>
          </p:cNvPr>
          <p:cNvSpPr>
            <a:spLocks noGrp="1"/>
          </p:cNvSpPr>
          <p:nvPr>
            <p:ph type="title"/>
          </p:nvPr>
        </p:nvSpPr>
        <p:spPr/>
        <p:txBody>
          <a:bodyPr/>
          <a:lstStyle/>
          <a:p>
            <a:r>
              <a:rPr lang="en-US" b="1" dirty="0"/>
              <a:t>Why MongoDB is better than SQL?</a:t>
            </a:r>
            <a:br>
              <a:rPr lang="en-US" b="1" dirty="0"/>
            </a:br>
            <a:endParaRPr lang="fr-FR" dirty="0"/>
          </a:p>
        </p:txBody>
      </p:sp>
      <p:sp>
        <p:nvSpPr>
          <p:cNvPr id="3" name="Espace réservé du contenu 2">
            <a:extLst>
              <a:ext uri="{FF2B5EF4-FFF2-40B4-BE49-F238E27FC236}">
                <a16:creationId xmlns:a16="http://schemas.microsoft.com/office/drawing/2014/main" id="{E2C03FBC-F8CB-439B-84D8-5785E1886197}"/>
              </a:ext>
            </a:extLst>
          </p:cNvPr>
          <p:cNvSpPr>
            <a:spLocks noGrp="1"/>
          </p:cNvSpPr>
          <p:nvPr>
            <p:ph idx="1"/>
          </p:nvPr>
        </p:nvSpPr>
        <p:spPr/>
        <p:txBody>
          <a:bodyPr>
            <a:normAutofit fontScale="92500" lnSpcReduction="10000"/>
          </a:bodyPr>
          <a:lstStyle/>
          <a:p>
            <a:r>
              <a:rPr lang="en-US" dirty="0"/>
              <a:t>In comparison to the SQL server, MongoDB is faster and more scalable. While the SQL server supports JOIN and Global transactions, MongoDB does not. The MS SQL server does not accommodate large amounts of data, however MongoDB does.</a:t>
            </a:r>
          </a:p>
          <a:p>
            <a:r>
              <a:rPr lang="en-US" dirty="0"/>
              <a:t>Agile practices are supported by MongoDB, although they are not supported by MS SQL Server.</a:t>
            </a:r>
          </a:p>
          <a:p>
            <a:r>
              <a:rPr lang="en-US" dirty="0"/>
              <a:t>A SQL database processes SQL queries, whereas MongoDB offers JSON querying. MongoDB is a more dynamic and complicated choice that is appropriate for hierarchical data because of its fundamental properties, as opposed to a SQL Database, which is still more predetermined and appropriate for other types of data </a:t>
            </a:r>
            <a:r>
              <a:rPr lang="en-US" dirty="0" err="1"/>
              <a:t>storage.Hence</a:t>
            </a:r>
            <a:r>
              <a:rPr lang="en-US" dirty="0"/>
              <a:t> this is the reason MongoDB outshines the SQL database.</a:t>
            </a:r>
          </a:p>
          <a:p>
            <a:endParaRPr lang="fr-FR" dirty="0"/>
          </a:p>
        </p:txBody>
      </p:sp>
    </p:spTree>
    <p:extLst>
      <p:ext uri="{BB962C8B-B14F-4D97-AF65-F5344CB8AC3E}">
        <p14:creationId xmlns:p14="http://schemas.microsoft.com/office/powerpoint/2010/main" val="251504562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469</Words>
  <Application>Microsoft Office PowerPoint</Application>
  <PresentationFormat>Grand écran</PresentationFormat>
  <Paragraphs>26</Paragraphs>
  <Slides>6</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6</vt:i4>
      </vt:variant>
    </vt:vector>
  </HeadingPairs>
  <TitlesOfParts>
    <vt:vector size="10" baseType="lpstr">
      <vt:lpstr>Arial</vt:lpstr>
      <vt:lpstr>Calibri</vt:lpstr>
      <vt:lpstr>Calibri Light</vt:lpstr>
      <vt:lpstr>Thème Office</vt:lpstr>
      <vt:lpstr>Présentation PowerPoint</vt:lpstr>
      <vt:lpstr>Advantages of MongoDB </vt:lpstr>
      <vt:lpstr>Disadvantages of MongoDB </vt:lpstr>
      <vt:lpstr>Advantages of SQL </vt:lpstr>
      <vt:lpstr>Disadvantages of SQL </vt:lpstr>
      <vt:lpstr>Why MongoDB is better than SQL?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Med Mokhtar Moalla</dc:creator>
  <cp:lastModifiedBy>Med Mokhtar Moalla</cp:lastModifiedBy>
  <cp:revision>2</cp:revision>
  <dcterms:created xsi:type="dcterms:W3CDTF">2023-04-13T23:37:17Z</dcterms:created>
  <dcterms:modified xsi:type="dcterms:W3CDTF">2023-04-13T23:51:38Z</dcterms:modified>
</cp:coreProperties>
</file>