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441B-AEDF-4606-8FF3-6B2AA8256C2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58FE-F370-4765-BC60-95FEE659E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4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441B-AEDF-4606-8FF3-6B2AA8256C2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58FE-F370-4765-BC60-95FEE659E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2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441B-AEDF-4606-8FF3-6B2AA8256C2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58FE-F370-4765-BC60-95FEE659E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5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441B-AEDF-4606-8FF3-6B2AA8256C2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58FE-F370-4765-BC60-95FEE659E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6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441B-AEDF-4606-8FF3-6B2AA8256C2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58FE-F370-4765-BC60-95FEE659E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9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441B-AEDF-4606-8FF3-6B2AA8256C2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58FE-F370-4765-BC60-95FEE659E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1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441B-AEDF-4606-8FF3-6B2AA8256C2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58FE-F370-4765-BC60-95FEE659E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1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441B-AEDF-4606-8FF3-6B2AA8256C2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58FE-F370-4765-BC60-95FEE659E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5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441B-AEDF-4606-8FF3-6B2AA8256C2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58FE-F370-4765-BC60-95FEE659E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3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441B-AEDF-4606-8FF3-6B2AA8256C2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58FE-F370-4765-BC60-95FEE659E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0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441B-AEDF-4606-8FF3-6B2AA8256C2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58FE-F370-4765-BC60-95FEE659E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0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E441B-AEDF-4606-8FF3-6B2AA8256C2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D58FE-F370-4765-BC60-95FEE659E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9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524000" y="454025"/>
            <a:ext cx="9144000" cy="177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MBEYA UNIVERSITY OF SCIENCE AND TECHNOLOGY</a:t>
            </a:r>
            <a:br>
              <a:rPr lang="en-US" sz="4800" b="1" dirty="0" smtClean="0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</a:br>
            <a:r>
              <a:rPr lang="en-US" sz="4800" b="1" dirty="0" smtClean="0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(MUST).</a:t>
            </a:r>
            <a:endParaRPr lang="en-US" sz="4800" dirty="0">
              <a:latin typeface="Times New Roman" panose="02020603050405020304" pitchFamily="18" charset="0"/>
              <a:ea typeface="Yu Gothic Medium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524000" y="5432570"/>
            <a:ext cx="9144000" cy="928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DEPARTMENT:INFORMATION SYSTEM TECHNOLOGY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1800" y="2225675"/>
            <a:ext cx="62484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6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518230"/>
              </p:ext>
            </p:extLst>
          </p:nvPr>
        </p:nvGraphicFramePr>
        <p:xfrm>
          <a:off x="353287" y="207814"/>
          <a:ext cx="11575476" cy="6295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7738"/>
                <a:gridCol w="5787738"/>
              </a:tblGrid>
              <a:tr h="57229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STUDENT</a:t>
                      </a:r>
                      <a:r>
                        <a:rPr lang="en-US" sz="2800" baseline="0" dirty="0" smtClean="0"/>
                        <a:t> NAME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REGISTRATION NUMBER</a:t>
                      </a:r>
                      <a:endParaRPr lang="en-US" sz="2800" dirty="0"/>
                    </a:p>
                  </a:txBody>
                  <a:tcPr/>
                </a:tc>
              </a:tr>
              <a:tr h="57229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MOKINI</a:t>
                      </a:r>
                      <a:r>
                        <a:rPr lang="en-US" sz="2800" baseline="0" dirty="0" smtClean="0"/>
                        <a:t> SIMIONI MKWAMA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2110113370039</a:t>
                      </a:r>
                      <a:endParaRPr lang="en-US" sz="2800" dirty="0"/>
                    </a:p>
                  </a:txBody>
                  <a:tcPr/>
                </a:tc>
              </a:tr>
              <a:tr h="57229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JOHN</a:t>
                      </a:r>
                      <a:r>
                        <a:rPr lang="en-US" sz="2800" baseline="0" dirty="0" smtClean="0"/>
                        <a:t> ALLEN MALEKEA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21101133370017</a:t>
                      </a:r>
                      <a:endParaRPr lang="en-US" sz="2800" dirty="0"/>
                    </a:p>
                  </a:txBody>
                  <a:tcPr/>
                </a:tc>
              </a:tr>
              <a:tr h="57229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SYLIVESTER  BONIPHACE. MAGOMA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21101133370045</a:t>
                      </a:r>
                      <a:endParaRPr lang="en-US" sz="2800" dirty="0"/>
                    </a:p>
                  </a:txBody>
                  <a:tcPr/>
                </a:tc>
              </a:tr>
              <a:tr h="57229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DENIS DAMAS JUMBE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21101133370041</a:t>
                      </a:r>
                      <a:endParaRPr lang="en-US" sz="2800" dirty="0"/>
                    </a:p>
                  </a:txBody>
                  <a:tcPr/>
                </a:tc>
              </a:tr>
              <a:tr h="57229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MUSTAFA</a:t>
                      </a:r>
                      <a:r>
                        <a:rPr lang="en-US" sz="2800" baseline="0" dirty="0" smtClean="0"/>
                        <a:t> K MAMBA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21101133370035</a:t>
                      </a:r>
                      <a:endParaRPr lang="en-US" sz="2800" dirty="0"/>
                    </a:p>
                  </a:txBody>
                  <a:tcPr/>
                </a:tc>
              </a:tr>
              <a:tr h="57229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MOHAMMED</a:t>
                      </a:r>
                      <a:r>
                        <a:rPr lang="en-US" sz="2800" baseline="0" dirty="0" smtClean="0"/>
                        <a:t> DUNGUMARO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21101133370014</a:t>
                      </a:r>
                      <a:endParaRPr lang="en-US" sz="2800" dirty="0"/>
                    </a:p>
                  </a:txBody>
                  <a:tcPr/>
                </a:tc>
              </a:tr>
              <a:tr h="57229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MAICK</a:t>
                      </a:r>
                      <a:r>
                        <a:rPr lang="en-US" sz="2800" baseline="0" dirty="0" smtClean="0"/>
                        <a:t> JONATHAN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21101133370060</a:t>
                      </a:r>
                      <a:endParaRPr lang="en-US" sz="2800" dirty="0"/>
                    </a:p>
                  </a:txBody>
                  <a:tcPr/>
                </a:tc>
              </a:tr>
              <a:tr h="57229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KASRY OMARY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21101133370005</a:t>
                      </a:r>
                      <a:endParaRPr lang="en-US" sz="2800" dirty="0"/>
                    </a:p>
                  </a:txBody>
                  <a:tcPr/>
                </a:tc>
              </a:tr>
              <a:tr h="57229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JUMANNE MALOSHA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21101133370055</a:t>
                      </a:r>
                      <a:endParaRPr lang="en-US" sz="2800" dirty="0"/>
                    </a:p>
                  </a:txBody>
                  <a:tcPr/>
                </a:tc>
              </a:tr>
              <a:tr h="57229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FELIX</a:t>
                      </a:r>
                      <a:r>
                        <a:rPr lang="en-US" sz="2800" baseline="0" dirty="0" smtClean="0"/>
                        <a:t> MOSES CHIZA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21101133370025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93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Yu Gothic Medium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2024-01-28T18:20:43Z</dcterms:created>
  <dcterms:modified xsi:type="dcterms:W3CDTF">2024-01-28T18:21:19Z</dcterms:modified>
</cp:coreProperties>
</file>