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D8EFA-0896-ACFE-05B1-DD57BB4D7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A9C54D-4F6C-4E73-8F4D-E65273D48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05FA7-341C-5244-71B9-EF57DDDF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7D46-5DD6-4A03-AF34-FE6A8983E03A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919051-B25C-5C03-6F7C-357BE435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226A7B-4703-2F00-20A0-98C48ABD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CCF3-4446-4BE8-9600-C73683547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4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B4EEC-DF99-3D85-FD92-3F6CA5B4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708E17-42DF-B907-0768-F77C25C66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96243-9083-21E8-5DDF-9727FF58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7D46-5DD6-4A03-AF34-FE6A8983E03A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8B531-CE5E-5EAF-7C97-AB517283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FD1C2-1CAA-B22D-725D-2FB4DA19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CCF3-4446-4BE8-9600-C73683547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55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974958-3820-5284-2BB5-63A14B2B6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374226-04DB-BFDF-A01D-D0C99D4A6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46F5B0-5DD1-7BAF-7448-584E4823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7D46-5DD6-4A03-AF34-FE6A8983E03A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CED44-8832-FD33-3C2A-A0EAA58D0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E15AAA-334D-B604-5A48-F3BD6620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CCF3-4446-4BE8-9600-C73683547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2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D42A2-50C4-F006-0F70-43A7F1101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C8187E-8F5D-E9E2-E5C2-665209255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44819C-BF45-B081-773A-E1D25E67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7D46-5DD6-4A03-AF34-FE6A8983E03A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86F83B-2466-D993-C41B-D754801A2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2FC1A-1F78-5630-62B2-38678C9B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CCF3-4446-4BE8-9600-C73683547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08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0DDEF-61BA-3A67-80D7-CEAE214FA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3D09AA-2E68-A703-192B-F8DEAADDE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A6B9F5-B500-956F-C507-550D5BB6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7D46-5DD6-4A03-AF34-FE6A8983E03A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BB9746-7DF6-4934-BAEE-93292E42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1F0D9F-8F5B-AAA5-E5B5-C3CBF104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CCF3-4446-4BE8-9600-C73683547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68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5B64C-B2F9-EF37-539E-EBF4597B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D6A34-5ED0-E21A-389F-644B605BA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3C2ECF-730E-B45D-0C90-9C19B644B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1E7D7-DA88-BAAA-0DEB-3A3C5078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7D46-5DD6-4A03-AF34-FE6A8983E03A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2D6930-9BB2-AEC8-460E-F39FCFB6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A314E2-E9A5-A720-6C89-F00BA706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CCF3-4446-4BE8-9600-C73683547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01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8DA86-47F5-6D1F-73F9-A1FAC784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832BD8-347C-6F36-444C-9C9E8F02A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68DF1E-A9B5-551F-008E-A40D2ECCC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396DB8-E46E-F7A1-DE72-ED42C227C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335029-745B-2686-DDA6-FF973A449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FACC1D-0B24-D26F-E4D4-B9C2D6ACD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7D46-5DD6-4A03-AF34-FE6A8983E03A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1B24F-484C-AAA1-14FA-BDFECCFF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41681C-5FA9-4A77-FFD9-6E83A127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CCF3-4446-4BE8-9600-C73683547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11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2153C-8DD8-1A91-6140-61C9C396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8FF9D8-A5CC-E9D5-1A31-65705995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7D46-5DD6-4A03-AF34-FE6A8983E03A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B5EA7D-39FE-5585-D735-F83D6E43D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C14B98-3B6E-4D66-C8CB-774743A1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CCF3-4446-4BE8-9600-C73683547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49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D582D0-151A-E5FC-9145-06B7376C0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7D46-5DD6-4A03-AF34-FE6A8983E03A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382A2A-B699-A1B2-677A-4515ABD9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743E48-2407-39A3-94D7-D83E1964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CCF3-4446-4BE8-9600-C73683547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8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BF729-F3B3-4E0A-3AFD-6CF3C8D9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5540FC-1111-19F5-C879-9BABC42DE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4C1A68-80CF-4A84-550F-95712F001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4831B5-5B21-2912-9BE2-9218355F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7D46-5DD6-4A03-AF34-FE6A8983E03A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2D9BD0-95E0-B3C0-8749-8B963E011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746563-FFF7-F126-50EC-3B7EE9A45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CCF3-4446-4BE8-9600-C73683547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F6614-59C2-EC2A-F2D4-6AB4CD99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7E086E-BF8C-DA87-CAFC-7B0B71CE3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EBC211-81EE-DAD1-A0CE-EBEC7DBEF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1AB58-DD29-4D79-15E3-5CDBFB89E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7D46-5DD6-4A03-AF34-FE6A8983E03A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CE33-46CE-EA51-DBB4-FCE460B9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A0BC19-B3B6-5175-4165-6BF2D674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CCF3-4446-4BE8-9600-C73683547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41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03105D-474F-6AC6-ADB9-AC204A13E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ECFAA1-CD51-77DA-B4FC-03137C814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8F2F1-163C-F5A1-EBCB-90CEED11A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27D46-5DD6-4A03-AF34-FE6A8983E03A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6D1504-199C-C858-39F0-062A7A2E6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FF457A-7E2E-D197-F751-2A014F5F2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ECCF3-4446-4BE8-9600-C73683547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84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[IP&#51452;&#49548;]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0.2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6891E-954C-7198-5F5C-A2A8C0479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06" y="121285"/>
            <a:ext cx="10515600" cy="1325563"/>
          </a:xfrm>
        </p:spPr>
        <p:txBody>
          <a:bodyPr/>
          <a:lstStyle/>
          <a:p>
            <a:r>
              <a:rPr lang="ko-KR" altLang="en-US" dirty="0"/>
              <a:t>동작 환경 구성 </a:t>
            </a:r>
            <a:r>
              <a:rPr lang="en-US" altLang="ko-KR" dirty="0"/>
              <a:t>– </a:t>
            </a:r>
            <a:r>
              <a:rPr lang="ko-KR" altLang="en-US" dirty="0"/>
              <a:t>공유기가 있을 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9B5496-FE37-BCA1-9B00-EC8BC6205874}"/>
              </a:ext>
            </a:extLst>
          </p:cNvPr>
          <p:cNvSpPr/>
          <p:nvPr/>
        </p:nvSpPr>
        <p:spPr>
          <a:xfrm>
            <a:off x="4885509" y="1903434"/>
            <a:ext cx="1410788" cy="844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공유기</a:t>
            </a:r>
            <a:r>
              <a:rPr lang="en-US" altLang="ko-KR" dirty="0"/>
              <a:t>(AP)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8B31ED-632F-1285-F863-F0000865BBF4}"/>
              </a:ext>
            </a:extLst>
          </p:cNvPr>
          <p:cNvSpPr/>
          <p:nvPr/>
        </p:nvSpPr>
        <p:spPr>
          <a:xfrm>
            <a:off x="1841864" y="4428307"/>
            <a:ext cx="1410788" cy="844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PyNQ</a:t>
            </a:r>
            <a:r>
              <a:rPr lang="en-US" altLang="ko-KR" dirty="0"/>
              <a:t> </a:t>
            </a:r>
            <a:r>
              <a:rPr lang="ko-KR" altLang="en-US" dirty="0"/>
              <a:t>보드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68D77E-C448-3E8D-1514-885F6BA04CBB}"/>
              </a:ext>
            </a:extLst>
          </p:cNvPr>
          <p:cNvSpPr/>
          <p:nvPr/>
        </p:nvSpPr>
        <p:spPr>
          <a:xfrm>
            <a:off x="8107682" y="4578921"/>
            <a:ext cx="1410788" cy="844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아이패드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8015229-3146-AA8A-CC8D-443BA07F4224}"/>
              </a:ext>
            </a:extLst>
          </p:cNvPr>
          <p:cNvCxnSpPr>
            <a:stCxn id="4" idx="1"/>
            <a:endCxn id="5" idx="0"/>
          </p:cNvCxnSpPr>
          <p:nvPr/>
        </p:nvCxnSpPr>
        <p:spPr>
          <a:xfrm flipH="1">
            <a:off x="2547258" y="2325800"/>
            <a:ext cx="2338251" cy="21025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1053198-419A-9D51-D820-1E5FD2DBE226}"/>
              </a:ext>
            </a:extLst>
          </p:cNvPr>
          <p:cNvSpPr txBox="1"/>
          <p:nvPr/>
        </p:nvSpPr>
        <p:spPr>
          <a:xfrm>
            <a:off x="2769327" y="2630599"/>
            <a:ext cx="141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유선연결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3C00AE-ED42-EA42-6619-8F7220732E74}"/>
              </a:ext>
            </a:extLst>
          </p:cNvPr>
          <p:cNvSpPr txBox="1"/>
          <p:nvPr/>
        </p:nvSpPr>
        <p:spPr>
          <a:xfrm>
            <a:off x="1685111" y="5423652"/>
            <a:ext cx="178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192.168.AA.BB</a:t>
            </a:r>
            <a:endParaRPr lang="ko-KR" altLang="en-US" dirty="0"/>
          </a:p>
        </p:txBody>
      </p:sp>
      <p:pic>
        <p:nvPicPr>
          <p:cNvPr id="1026" name="Picture 2" descr="Wifi - Free technology icons">
            <a:extLst>
              <a:ext uri="{FF2B5EF4-FFF2-40B4-BE49-F238E27FC236}">
                <a16:creationId xmlns:a16="http://schemas.microsoft.com/office/drawing/2014/main" id="{70C50626-D169-236B-5C8D-A09E1F792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85916">
            <a:off x="7054723" y="2979030"/>
            <a:ext cx="1116820" cy="111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50952B-8DF3-0933-B896-AF6E78047AA4}"/>
              </a:ext>
            </a:extLst>
          </p:cNvPr>
          <p:cNvSpPr txBox="1"/>
          <p:nvPr/>
        </p:nvSpPr>
        <p:spPr>
          <a:xfrm>
            <a:off x="8107682" y="3257335"/>
            <a:ext cx="141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무선연결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7C9E03A-CA7A-B6D3-8EB3-4734887C9AE9}"/>
              </a:ext>
            </a:extLst>
          </p:cNvPr>
          <p:cNvSpPr/>
          <p:nvPr/>
        </p:nvSpPr>
        <p:spPr>
          <a:xfrm rot="10800000">
            <a:off x="4330002" y="4741079"/>
            <a:ext cx="3283131" cy="422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76EA28-342B-E4DD-2EBE-489D096E8D48}"/>
              </a:ext>
            </a:extLst>
          </p:cNvPr>
          <p:cNvSpPr txBox="1"/>
          <p:nvPr/>
        </p:nvSpPr>
        <p:spPr>
          <a:xfrm>
            <a:off x="5314751" y="5208476"/>
            <a:ext cx="196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웹브라우저</a:t>
            </a:r>
            <a:r>
              <a:rPr lang="ko-KR" altLang="en-US" dirty="0"/>
              <a:t> 접속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02C5E-A15C-0E92-AD0B-3E8028DE4E95}"/>
              </a:ext>
            </a:extLst>
          </p:cNvPr>
          <p:cNvSpPr txBox="1"/>
          <p:nvPr/>
        </p:nvSpPr>
        <p:spPr>
          <a:xfrm>
            <a:off x="4533159" y="5675856"/>
            <a:ext cx="6152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http://192.168.AA.BB:3004/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312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69F2B66-7A61-CB82-E0AD-F7D3446B2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Back end </a:t>
            </a:r>
            <a:r>
              <a:rPr lang="ko-KR" altLang="en-US" dirty="0"/>
              <a:t>구현</a:t>
            </a:r>
            <a:r>
              <a:rPr lang="en-US" altLang="ko-KR" dirty="0"/>
              <a:t>(Webserver.py)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5E5F78-D879-F87C-86EB-06B8FD9AB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4" y="1723589"/>
            <a:ext cx="7489091" cy="4911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06BF46-6E43-6DC1-88EB-E47F17C63F43}"/>
              </a:ext>
            </a:extLst>
          </p:cNvPr>
          <p:cNvSpPr txBox="1"/>
          <p:nvPr/>
        </p:nvSpPr>
        <p:spPr>
          <a:xfrm>
            <a:off x="7898676" y="1723589"/>
            <a:ext cx="40320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구현한 함수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onHome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메인 페이지에 접속했을 때 호출되는 함수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http://[IP</a:t>
            </a:r>
            <a:r>
              <a:rPr lang="ko-KR" altLang="en-US" dirty="0">
                <a:hlinkClick r:id="rId3"/>
              </a:rPr>
              <a:t>주소</a:t>
            </a:r>
            <a:r>
              <a:rPr lang="en-US" altLang="ko-KR" dirty="0">
                <a:hlinkClick r:id="rId3"/>
              </a:rPr>
              <a:t>]/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home.html</a:t>
            </a:r>
            <a:r>
              <a:rPr lang="ko-KR" altLang="en-US" dirty="0"/>
              <a:t>을 출력해준다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onResult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메인페이지로부터</a:t>
            </a:r>
            <a:r>
              <a:rPr lang="ko-KR" altLang="en-US" dirty="0"/>
              <a:t> 이미지를 전달 받아 추론을 진행한다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추론의 결과값을 받아 </a:t>
            </a:r>
            <a:r>
              <a:rPr lang="en-US" altLang="ko-KR" dirty="0"/>
              <a:t>result.html</a:t>
            </a:r>
            <a:r>
              <a:rPr lang="ko-KR" altLang="en-US" dirty="0"/>
              <a:t>과 병합하여 출력한다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4853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E6C7C-5C9A-9675-D261-6FAFE4E9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동작환경구성 </a:t>
            </a:r>
            <a:r>
              <a:rPr lang="en-US" altLang="ko-KR" dirty="0"/>
              <a:t>- </a:t>
            </a:r>
            <a:r>
              <a:rPr lang="en-US" altLang="ko-KR" dirty="0" err="1"/>
              <a:t>systemd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1E56E7-764B-0932-71E2-9C7285EF1162}"/>
              </a:ext>
            </a:extLst>
          </p:cNvPr>
          <p:cNvSpPr txBox="1"/>
          <p:nvPr/>
        </p:nvSpPr>
        <p:spPr>
          <a:xfrm>
            <a:off x="7027817" y="1723589"/>
            <a:ext cx="4902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개발한 웹서버를 시스템 부팅 시 자동으로 실행시키기 위해 </a:t>
            </a:r>
            <a:r>
              <a:rPr lang="en-US" altLang="ko-KR" dirty="0"/>
              <a:t>demon </a:t>
            </a:r>
            <a:r>
              <a:rPr lang="ko-KR" altLang="en-US" dirty="0"/>
              <a:t>형태로 동작 시킴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Systemd</a:t>
            </a:r>
            <a:r>
              <a:rPr lang="ko-KR" altLang="en-US" dirty="0"/>
              <a:t>에 의해 </a:t>
            </a:r>
            <a:r>
              <a:rPr lang="ko-KR" altLang="en-US" dirty="0" err="1"/>
              <a:t>부팅시</a:t>
            </a:r>
            <a:r>
              <a:rPr lang="ko-KR" altLang="en-US" dirty="0"/>
              <a:t> </a:t>
            </a:r>
            <a:r>
              <a:rPr lang="en-US" altLang="ko-KR" dirty="0"/>
              <a:t>demo</a:t>
            </a:r>
            <a:r>
              <a:rPr lang="ko-KR" altLang="en-US" dirty="0"/>
              <a:t>으로 동작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06CED4-8A96-BA43-B8ED-AA023089A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75" y="1865376"/>
            <a:ext cx="6578242" cy="37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83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CE9D6-622F-C573-A60A-4D1AAF80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데모를 위한 페이지 접속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BFE8C4-F731-CE5C-9CD3-3A51477A2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http://192.168.2.99:3004/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83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6891E-954C-7198-5F5C-A2A8C0479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06" y="121285"/>
            <a:ext cx="10515600" cy="1325563"/>
          </a:xfrm>
        </p:spPr>
        <p:txBody>
          <a:bodyPr/>
          <a:lstStyle/>
          <a:p>
            <a:r>
              <a:rPr lang="ko-KR" altLang="en-US" dirty="0"/>
              <a:t>동작 환경 구성 </a:t>
            </a:r>
            <a:r>
              <a:rPr lang="en-US" altLang="ko-KR" dirty="0"/>
              <a:t>– </a:t>
            </a:r>
            <a:r>
              <a:rPr lang="ko-KR" altLang="en-US" dirty="0"/>
              <a:t>공유기가 없을 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9B5496-FE37-BCA1-9B00-EC8BC6205874}"/>
              </a:ext>
            </a:extLst>
          </p:cNvPr>
          <p:cNvSpPr/>
          <p:nvPr/>
        </p:nvSpPr>
        <p:spPr>
          <a:xfrm>
            <a:off x="4885509" y="1903434"/>
            <a:ext cx="1410788" cy="844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노트북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8B31ED-632F-1285-F863-F0000865BBF4}"/>
              </a:ext>
            </a:extLst>
          </p:cNvPr>
          <p:cNvSpPr/>
          <p:nvPr/>
        </p:nvSpPr>
        <p:spPr>
          <a:xfrm>
            <a:off x="1841864" y="4428307"/>
            <a:ext cx="1410788" cy="844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PyNQ</a:t>
            </a:r>
            <a:r>
              <a:rPr lang="en-US" altLang="ko-KR" dirty="0"/>
              <a:t> </a:t>
            </a:r>
            <a:r>
              <a:rPr lang="ko-KR" altLang="en-US" dirty="0"/>
              <a:t>보드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8015229-3146-AA8A-CC8D-443BA07F4224}"/>
              </a:ext>
            </a:extLst>
          </p:cNvPr>
          <p:cNvCxnSpPr>
            <a:stCxn id="4" idx="1"/>
            <a:endCxn id="5" idx="0"/>
          </p:cNvCxnSpPr>
          <p:nvPr/>
        </p:nvCxnSpPr>
        <p:spPr>
          <a:xfrm flipH="1">
            <a:off x="2547258" y="2325800"/>
            <a:ext cx="2338251" cy="21025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1053198-419A-9D51-D820-1E5FD2DBE226}"/>
              </a:ext>
            </a:extLst>
          </p:cNvPr>
          <p:cNvSpPr txBox="1"/>
          <p:nvPr/>
        </p:nvSpPr>
        <p:spPr>
          <a:xfrm>
            <a:off x="2769327" y="2630599"/>
            <a:ext cx="141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유선연결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3C00AE-ED42-EA42-6619-8F7220732E74}"/>
              </a:ext>
            </a:extLst>
          </p:cNvPr>
          <p:cNvSpPr txBox="1"/>
          <p:nvPr/>
        </p:nvSpPr>
        <p:spPr>
          <a:xfrm>
            <a:off x="1685111" y="5423652"/>
            <a:ext cx="178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192.168.2.99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7C9E03A-CA7A-B6D3-8EB3-4734887C9AE9}"/>
              </a:ext>
            </a:extLst>
          </p:cNvPr>
          <p:cNvSpPr/>
          <p:nvPr/>
        </p:nvSpPr>
        <p:spPr>
          <a:xfrm rot="8122735">
            <a:off x="3337313" y="3731117"/>
            <a:ext cx="2255234" cy="422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76EA28-342B-E4DD-2EBE-489D096E8D48}"/>
              </a:ext>
            </a:extLst>
          </p:cNvPr>
          <p:cNvSpPr txBox="1"/>
          <p:nvPr/>
        </p:nvSpPr>
        <p:spPr>
          <a:xfrm rot="18569469">
            <a:off x="4111889" y="4189873"/>
            <a:ext cx="196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웹브라우저</a:t>
            </a:r>
            <a:r>
              <a:rPr lang="ko-KR" altLang="en-US" dirty="0"/>
              <a:t> 접속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02C5E-A15C-0E92-AD0B-3E8028DE4E95}"/>
              </a:ext>
            </a:extLst>
          </p:cNvPr>
          <p:cNvSpPr txBox="1"/>
          <p:nvPr/>
        </p:nvSpPr>
        <p:spPr>
          <a:xfrm>
            <a:off x="3871308" y="5136435"/>
            <a:ext cx="6152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http://192.168.2</a:t>
            </a:r>
            <a:r>
              <a:rPr lang="en-US" altLang="ko-KR" dirty="0"/>
              <a:t>.99:3004/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1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A688E6C-0FDB-3422-E7B6-BFB8A5B6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86" y="0"/>
            <a:ext cx="10786228" cy="68580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1ED0E470-9FE7-D5C5-D1A8-FCCB22A82547}"/>
              </a:ext>
            </a:extLst>
          </p:cNvPr>
          <p:cNvSpPr txBox="1">
            <a:spLocks/>
          </p:cNvSpPr>
          <p:nvPr/>
        </p:nvSpPr>
        <p:spPr>
          <a:xfrm>
            <a:off x="665076" y="2496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Ip </a:t>
            </a:r>
            <a:r>
              <a:rPr lang="ko-KR" altLang="en-US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200659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58ED59B-693A-7B74-55FC-A9C8ED9B2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37" y="1575173"/>
            <a:ext cx="10168387" cy="352805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B77C7AD-7630-7DE3-F8B6-49E9FAFDB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76" y="249610"/>
            <a:ext cx="10515600" cy="1325563"/>
          </a:xfrm>
        </p:spPr>
        <p:txBody>
          <a:bodyPr/>
          <a:lstStyle/>
          <a:p>
            <a:r>
              <a:rPr lang="en-US" altLang="ko-KR" dirty="0" err="1"/>
              <a:t>Pynq</a:t>
            </a:r>
            <a:r>
              <a:rPr lang="ko-KR" altLang="en-US" dirty="0"/>
              <a:t>와 </a:t>
            </a:r>
            <a:r>
              <a:rPr lang="en-US" altLang="ko-KR" dirty="0"/>
              <a:t>ping text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C099C8-E47D-8BDC-C60E-AC6431B9ABF0}"/>
              </a:ext>
            </a:extLst>
          </p:cNvPr>
          <p:cNvSpPr txBox="1"/>
          <p:nvPr/>
        </p:nvSpPr>
        <p:spPr>
          <a:xfrm>
            <a:off x="1358537" y="5282827"/>
            <a:ext cx="927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보드와 </a:t>
            </a:r>
            <a:r>
              <a:rPr lang="en-US" altLang="ko-KR" dirty="0"/>
              <a:t>ethernet</a:t>
            </a:r>
            <a:r>
              <a:rPr lang="ko-KR" altLang="en-US" dirty="0"/>
              <a:t>으로 잘 연결 되어 있는지 확인하기위해 </a:t>
            </a:r>
            <a:r>
              <a:rPr lang="en-US" altLang="ko-KR" dirty="0"/>
              <a:t>ping 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21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68C19D-AA52-5364-9AFA-5A6A833DC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554" y="1933303"/>
            <a:ext cx="8903506" cy="4660482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4EDE22C-CA0B-8673-9CFD-C56BA3D7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Pynq</a:t>
            </a:r>
            <a:r>
              <a:rPr lang="en-US" altLang="ko-KR" dirty="0"/>
              <a:t> </a:t>
            </a:r>
            <a:r>
              <a:rPr lang="ko-KR" altLang="en-US" dirty="0"/>
              <a:t>보드에 </a:t>
            </a:r>
            <a:r>
              <a:rPr lang="en-US" altLang="ko-KR" dirty="0" err="1"/>
              <a:t>ssh</a:t>
            </a:r>
            <a:r>
              <a:rPr lang="ko-KR" altLang="en-US" dirty="0"/>
              <a:t>를 이용해 접속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2471C9-288A-C8CA-C013-05655035BFEC}"/>
              </a:ext>
            </a:extLst>
          </p:cNvPr>
          <p:cNvSpPr txBox="1"/>
          <p:nvPr/>
        </p:nvSpPr>
        <p:spPr>
          <a:xfrm>
            <a:off x="278675" y="2333896"/>
            <a:ext cx="2873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보드에 </a:t>
            </a:r>
            <a:r>
              <a:rPr lang="en-US" altLang="ko-KR" dirty="0" err="1"/>
              <a:t>linux</a:t>
            </a:r>
            <a:r>
              <a:rPr lang="ko-KR" altLang="en-US" dirty="0"/>
              <a:t>가 설치되어 있기 때문에 </a:t>
            </a:r>
            <a:r>
              <a:rPr lang="en-US" altLang="ko-KR" dirty="0" err="1"/>
              <a:t>linux</a:t>
            </a:r>
            <a:r>
              <a:rPr lang="ko-KR" altLang="en-US" dirty="0"/>
              <a:t>에서 표준으로 제공하는 </a:t>
            </a:r>
            <a:r>
              <a:rPr lang="en-US" altLang="ko-KR" dirty="0" err="1"/>
              <a:t>ssh</a:t>
            </a:r>
            <a:r>
              <a:rPr lang="ko-KR" altLang="en-US" dirty="0"/>
              <a:t>를 이용하여 접속</a:t>
            </a:r>
          </a:p>
        </p:txBody>
      </p:sp>
    </p:spTree>
    <p:extLst>
      <p:ext uri="{BB962C8B-B14F-4D97-AF65-F5344CB8AC3E}">
        <p14:creationId xmlns:p14="http://schemas.microsoft.com/office/powerpoint/2010/main" val="355929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88348-EDCA-2428-E3F7-229F593F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Pip3 freeze </a:t>
            </a:r>
            <a:r>
              <a:rPr lang="ko-KR" altLang="en-US" dirty="0"/>
              <a:t>명령으로 설치되어 있는 </a:t>
            </a:r>
            <a:r>
              <a:rPr lang="en-US" altLang="ko-KR" dirty="0"/>
              <a:t>python library </a:t>
            </a:r>
            <a:r>
              <a:rPr lang="ko-KR" altLang="en-US" dirty="0"/>
              <a:t>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2C2FC5-991B-BD50-CE11-8B7B309BB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73" y="1985554"/>
            <a:ext cx="544092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FF0735-A227-117B-8966-3DF6EB89F093}"/>
              </a:ext>
            </a:extLst>
          </p:cNvPr>
          <p:cNvSpPr txBox="1"/>
          <p:nvPr/>
        </p:nvSpPr>
        <p:spPr>
          <a:xfrm>
            <a:off x="6531429" y="2220685"/>
            <a:ext cx="4693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Font end</a:t>
            </a:r>
            <a:r>
              <a:rPr lang="ko-KR" altLang="en-US" dirty="0"/>
              <a:t>를 </a:t>
            </a:r>
            <a:r>
              <a:rPr lang="en-US" altLang="ko-KR" dirty="0"/>
              <a:t>webserver</a:t>
            </a:r>
            <a:r>
              <a:rPr lang="ko-KR" altLang="en-US" dirty="0"/>
              <a:t>로 구현할 것이기 때문에</a:t>
            </a:r>
            <a:r>
              <a:rPr lang="en-US" altLang="ko-KR" dirty="0"/>
              <a:t>, webserver </a:t>
            </a:r>
            <a:r>
              <a:rPr lang="ko-KR" altLang="en-US" dirty="0"/>
              <a:t>구현에 필요한 </a:t>
            </a:r>
            <a:r>
              <a:rPr lang="en-US" altLang="ko-KR" dirty="0"/>
              <a:t>flask library</a:t>
            </a:r>
            <a:r>
              <a:rPr lang="ko-KR" altLang="en-US" dirty="0"/>
              <a:t>가 설치 되어 있는지 확인</a:t>
            </a:r>
          </a:p>
        </p:txBody>
      </p:sp>
    </p:spTree>
    <p:extLst>
      <p:ext uri="{BB962C8B-B14F-4D97-AF65-F5344CB8AC3E}">
        <p14:creationId xmlns:p14="http://schemas.microsoft.com/office/powerpoint/2010/main" val="640368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4AB8C-069C-D555-3AE5-12726AEC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Front end </a:t>
            </a:r>
            <a:r>
              <a:rPr lang="ko-KR" altLang="en-US" dirty="0"/>
              <a:t>코드 구현</a:t>
            </a:r>
            <a:r>
              <a:rPr lang="en-US" altLang="ko-KR" dirty="0"/>
              <a:t>(home.html)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8655DA-E113-7233-BB34-750618068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54" y="1690688"/>
            <a:ext cx="5282169" cy="47210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175861-B62B-F67C-1E31-A9178799F612}"/>
              </a:ext>
            </a:extLst>
          </p:cNvPr>
          <p:cNvSpPr txBox="1"/>
          <p:nvPr/>
        </p:nvSpPr>
        <p:spPr>
          <a:xfrm>
            <a:off x="5524500" y="2693085"/>
            <a:ext cx="63224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Python flask webserver</a:t>
            </a:r>
            <a:r>
              <a:rPr lang="ko-KR" altLang="en-US" dirty="0"/>
              <a:t>에 이미지를 전달하는 페이지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전달 방법 </a:t>
            </a:r>
            <a:r>
              <a:rPr lang="en-US" altLang="ko-KR" dirty="0"/>
              <a:t>: HTTP </a:t>
            </a:r>
            <a:r>
              <a:rPr lang="en-US" altLang="ko-KR" dirty="0" err="1"/>
              <a:t>protoco</a:t>
            </a:r>
            <a:r>
              <a:rPr lang="ko-KR" altLang="en-US" dirty="0"/>
              <a:t>을 사용하여 </a:t>
            </a:r>
            <a:r>
              <a:rPr lang="en-US" altLang="ko-KR" dirty="0"/>
              <a:t>post </a:t>
            </a:r>
            <a:r>
              <a:rPr lang="ko-KR" altLang="en-US" dirty="0"/>
              <a:t>방식으로 전달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Javascript</a:t>
            </a:r>
            <a:r>
              <a:rPr lang="ko-KR" altLang="en-US" dirty="0"/>
              <a:t>로 구현한 </a:t>
            </a:r>
            <a:r>
              <a:rPr lang="en-US" altLang="ko-KR" dirty="0" err="1"/>
              <a:t>canva</a:t>
            </a:r>
            <a:r>
              <a:rPr lang="ko-KR" altLang="en-US" dirty="0"/>
              <a:t>에 글씨를 쓰고</a:t>
            </a:r>
            <a:r>
              <a:rPr lang="en-US" altLang="ko-KR" dirty="0"/>
              <a:t>, </a:t>
            </a:r>
            <a:r>
              <a:rPr lang="ko-KR" altLang="en-US" dirty="0"/>
              <a:t>해당 이미지를 </a:t>
            </a:r>
            <a:r>
              <a:rPr lang="en-US" altLang="ko-KR" dirty="0"/>
              <a:t>base64</a:t>
            </a:r>
            <a:r>
              <a:rPr lang="ko-KR" altLang="en-US" dirty="0"/>
              <a:t>로 </a:t>
            </a:r>
            <a:r>
              <a:rPr lang="en-US" altLang="ko-KR" dirty="0"/>
              <a:t>encoding </a:t>
            </a:r>
            <a:r>
              <a:rPr lang="ko-KR" altLang="en-US" dirty="0"/>
              <a:t>하여 </a:t>
            </a:r>
            <a:r>
              <a:rPr lang="en-US" altLang="ko-KR" dirty="0"/>
              <a:t>webserver</a:t>
            </a:r>
            <a:r>
              <a:rPr lang="ko-KR" altLang="en-US" dirty="0"/>
              <a:t>로 전달함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593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BB9D4-D166-FBF7-F5B3-02A1824A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Front end </a:t>
            </a:r>
            <a:r>
              <a:rPr lang="ko-KR" altLang="en-US" dirty="0"/>
              <a:t>코드 구현</a:t>
            </a:r>
            <a:r>
              <a:rPr lang="en-US" altLang="ko-KR" dirty="0"/>
              <a:t>(result.html)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CE7C6F-C60D-BD6A-D3E9-83A28D85F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34" y="1781890"/>
            <a:ext cx="3258005" cy="14480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E8ED04-B29D-45BF-F2AF-E4BE3762F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686" y="3779094"/>
            <a:ext cx="9488224" cy="2191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4EA998-DE44-043F-20AF-891C9E4BD4EF}"/>
              </a:ext>
            </a:extLst>
          </p:cNvPr>
          <p:cNvSpPr txBox="1"/>
          <p:nvPr/>
        </p:nvSpPr>
        <p:spPr>
          <a:xfrm>
            <a:off x="4624251" y="1968137"/>
            <a:ext cx="6322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Python flask </a:t>
            </a:r>
            <a:r>
              <a:rPr lang="ko-KR" altLang="en-US" dirty="0"/>
              <a:t>에서 결과 데이터</a:t>
            </a:r>
            <a:r>
              <a:rPr lang="en-US" altLang="ko-KR" dirty="0"/>
              <a:t>(</a:t>
            </a:r>
            <a:r>
              <a:rPr lang="ko-KR" altLang="en-US" dirty="0"/>
              <a:t>수식 및 결과</a:t>
            </a:r>
            <a:r>
              <a:rPr lang="en-US" altLang="ko-KR" dirty="0"/>
              <a:t>)</a:t>
            </a:r>
            <a:r>
              <a:rPr lang="ko-KR" altLang="en-US" dirty="0"/>
              <a:t>를 받아서 출력하는 페이지</a:t>
            </a:r>
          </a:p>
        </p:txBody>
      </p:sp>
    </p:spTree>
    <p:extLst>
      <p:ext uri="{BB962C8B-B14F-4D97-AF65-F5344CB8AC3E}">
        <p14:creationId xmlns:p14="http://schemas.microsoft.com/office/powerpoint/2010/main" val="1645372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A3A30-0446-2288-19B5-FB0992FB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 end </a:t>
            </a:r>
            <a:r>
              <a:rPr lang="ko-KR" altLang="en-US" dirty="0"/>
              <a:t>구현</a:t>
            </a:r>
            <a:r>
              <a:rPr lang="en-US" altLang="ko-KR" dirty="0"/>
              <a:t>(Webserver.py)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22FD5D-90EF-83E2-7C50-B964D40B8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63" y="1592758"/>
            <a:ext cx="9088118" cy="2219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210EA2-026F-FF58-6F5D-BF4459007A88}"/>
              </a:ext>
            </a:extLst>
          </p:cNvPr>
          <p:cNvSpPr txBox="1"/>
          <p:nvPr/>
        </p:nvSpPr>
        <p:spPr>
          <a:xfrm>
            <a:off x="914400" y="4165443"/>
            <a:ext cx="91773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사용된 라이브러리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Flask : </a:t>
            </a:r>
            <a:r>
              <a:rPr lang="en-US" altLang="ko-KR" dirty="0" err="1"/>
              <a:t>WebServer</a:t>
            </a:r>
            <a:r>
              <a:rPr lang="en-US" altLang="ko-KR" dirty="0"/>
              <a:t> </a:t>
            </a:r>
            <a:r>
              <a:rPr lang="ko-KR" altLang="en-US" dirty="0"/>
              <a:t>구현에 필요한 라이브러리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PIL : base64</a:t>
            </a:r>
            <a:r>
              <a:rPr lang="ko-KR" altLang="en-US" dirty="0"/>
              <a:t>로 </a:t>
            </a:r>
            <a:r>
              <a:rPr lang="ko-KR" altLang="en-US" dirty="0" err="1"/>
              <a:t>인코딩된</a:t>
            </a:r>
            <a:r>
              <a:rPr lang="ko-KR" altLang="en-US" dirty="0"/>
              <a:t> 이미지를 </a:t>
            </a:r>
            <a:r>
              <a:rPr lang="en-US" altLang="ko-KR" dirty="0" err="1"/>
              <a:t>png</a:t>
            </a:r>
            <a:r>
              <a:rPr lang="ko-KR" altLang="en-US" dirty="0"/>
              <a:t>로 저장하기 위한 라이브러리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BytesIO</a:t>
            </a:r>
            <a:r>
              <a:rPr lang="en-US" altLang="ko-KR" dirty="0"/>
              <a:t> : Byte </a:t>
            </a:r>
            <a:r>
              <a:rPr lang="en-US" altLang="ko-KR" dirty="0" err="1"/>
              <a:t>strea</a:t>
            </a:r>
            <a:r>
              <a:rPr lang="ko-KR" altLang="en-US" dirty="0"/>
              <a:t>을 처리하기 위한 라이브러리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Base64 : base64</a:t>
            </a:r>
            <a:r>
              <a:rPr lang="ko-KR" altLang="en-US" dirty="0"/>
              <a:t>로 </a:t>
            </a:r>
            <a:r>
              <a:rPr lang="ko-KR" altLang="en-US" dirty="0" err="1"/>
              <a:t>인코딩된</a:t>
            </a:r>
            <a:r>
              <a:rPr lang="ko-KR" altLang="en-US" dirty="0"/>
              <a:t> 문자열을 </a:t>
            </a:r>
            <a:r>
              <a:rPr lang="en-US" altLang="ko-KR" dirty="0"/>
              <a:t>byte </a:t>
            </a:r>
            <a:r>
              <a:rPr lang="en-US" altLang="ko-KR" dirty="0" err="1"/>
              <a:t>strea</a:t>
            </a:r>
            <a:r>
              <a:rPr lang="ko-KR" altLang="en-US" dirty="0"/>
              <a:t>으로 변환하기 위한 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937040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303</Words>
  <Application>Microsoft Office PowerPoint</Application>
  <PresentationFormat>와이드스크린</PresentationFormat>
  <Paragraphs>55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동작 환경 구성 – 공유기가 있을 때</vt:lpstr>
      <vt:lpstr>동작 환경 구성 – 공유기가 없을 때</vt:lpstr>
      <vt:lpstr>PowerPoint 프레젠테이션</vt:lpstr>
      <vt:lpstr>Pynq와 ping text</vt:lpstr>
      <vt:lpstr>Pynq 보드에 ssh를 이용해 접속</vt:lpstr>
      <vt:lpstr>Pip3 freeze 명령으로 설치되어 있는 python library 확인</vt:lpstr>
      <vt:lpstr>Front end 코드 구현(home.html)</vt:lpstr>
      <vt:lpstr>Front end 코드 구현(result.html)</vt:lpstr>
      <vt:lpstr>Back end 구현(Webserver.py)</vt:lpstr>
      <vt:lpstr>Back end 구현(Webserver.py)</vt:lpstr>
      <vt:lpstr>동작환경구성 - systemd</vt:lpstr>
      <vt:lpstr>데모를 위한 페이지 접속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박찬 (Chan Park)</dc:creator>
  <cp:lastModifiedBy>박찬 (Chan Park)</cp:lastModifiedBy>
  <cp:revision>7</cp:revision>
  <dcterms:created xsi:type="dcterms:W3CDTF">2022-10-25T14:22:29Z</dcterms:created>
  <dcterms:modified xsi:type="dcterms:W3CDTF">2022-10-25T18:39:03Z</dcterms:modified>
</cp:coreProperties>
</file>